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handoutMasterIdLst>
    <p:handoutMasterId r:id="rId48"/>
  </p:handoutMasterIdLst>
  <p:sldIdLst>
    <p:sldId id="475" r:id="rId2"/>
    <p:sldId id="590" r:id="rId3"/>
    <p:sldId id="563" r:id="rId4"/>
    <p:sldId id="568" r:id="rId5"/>
    <p:sldId id="591" r:id="rId6"/>
    <p:sldId id="571" r:id="rId7"/>
    <p:sldId id="550" r:id="rId8"/>
    <p:sldId id="551" r:id="rId9"/>
    <p:sldId id="585" r:id="rId10"/>
    <p:sldId id="583" r:id="rId11"/>
    <p:sldId id="575" r:id="rId12"/>
    <p:sldId id="582" r:id="rId13"/>
    <p:sldId id="577" r:id="rId14"/>
    <p:sldId id="592" r:id="rId15"/>
    <p:sldId id="589" r:id="rId16"/>
    <p:sldId id="596" r:id="rId17"/>
    <p:sldId id="595" r:id="rId18"/>
    <p:sldId id="594" r:id="rId19"/>
    <p:sldId id="598" r:id="rId20"/>
    <p:sldId id="593" r:id="rId21"/>
    <p:sldId id="609" r:id="rId22"/>
    <p:sldId id="599" r:id="rId23"/>
    <p:sldId id="602" r:id="rId24"/>
    <p:sldId id="601" r:id="rId25"/>
    <p:sldId id="604" r:id="rId26"/>
    <p:sldId id="586" r:id="rId27"/>
    <p:sldId id="605" r:id="rId28"/>
    <p:sldId id="610" r:id="rId29"/>
    <p:sldId id="606" r:id="rId30"/>
    <p:sldId id="611" r:id="rId31"/>
    <p:sldId id="614" r:id="rId32"/>
    <p:sldId id="616" r:id="rId33"/>
    <p:sldId id="617" r:id="rId34"/>
    <p:sldId id="612" r:id="rId35"/>
    <p:sldId id="618" r:id="rId36"/>
    <p:sldId id="613" r:id="rId37"/>
    <p:sldId id="619" r:id="rId38"/>
    <p:sldId id="621" r:id="rId39"/>
    <p:sldId id="562" r:id="rId40"/>
    <p:sldId id="620" r:id="rId41"/>
    <p:sldId id="587" r:id="rId42"/>
    <p:sldId id="558" r:id="rId43"/>
    <p:sldId id="559" r:id="rId44"/>
    <p:sldId id="564" r:id="rId45"/>
    <p:sldId id="6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33B3F91-8DB9-454E-B8AD-28BBD6EABEBE}">
          <p14:sldIdLst>
            <p14:sldId id="475"/>
            <p14:sldId id="590"/>
            <p14:sldId id="563"/>
            <p14:sldId id="568"/>
            <p14:sldId id="591"/>
            <p14:sldId id="571"/>
            <p14:sldId id="550"/>
            <p14:sldId id="551"/>
            <p14:sldId id="585"/>
            <p14:sldId id="583"/>
            <p14:sldId id="575"/>
            <p14:sldId id="582"/>
            <p14:sldId id="577"/>
            <p14:sldId id="592"/>
            <p14:sldId id="589"/>
            <p14:sldId id="596"/>
            <p14:sldId id="595"/>
            <p14:sldId id="594"/>
            <p14:sldId id="598"/>
            <p14:sldId id="593"/>
            <p14:sldId id="609"/>
            <p14:sldId id="599"/>
            <p14:sldId id="602"/>
            <p14:sldId id="601"/>
            <p14:sldId id="604"/>
            <p14:sldId id="586"/>
            <p14:sldId id="605"/>
            <p14:sldId id="610"/>
            <p14:sldId id="606"/>
            <p14:sldId id="611"/>
            <p14:sldId id="614"/>
            <p14:sldId id="616"/>
            <p14:sldId id="617"/>
            <p14:sldId id="612"/>
            <p14:sldId id="618"/>
            <p14:sldId id="613"/>
            <p14:sldId id="619"/>
            <p14:sldId id="621"/>
            <p14:sldId id="562"/>
            <p14:sldId id="620"/>
            <p14:sldId id="587"/>
            <p14:sldId id="558"/>
            <p14:sldId id="559"/>
            <p14:sldId id="564"/>
            <p14:sldId id="6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Ingold" initials="MI" lastIdx="1" clrIdx="0">
    <p:extLst>
      <p:ext uri="{19B8F6BF-5375-455C-9EA6-DF929625EA0E}">
        <p15:presenceInfo xmlns:p15="http://schemas.microsoft.com/office/powerpoint/2012/main" userId="Maria Ingold" providerId="None"/>
      </p:ext>
    </p:extLst>
  </p:cmAuthor>
  <p:cmAuthor id="2" name="Maria Ingold" initials="MI [2]" lastIdx="2" clrIdx="1">
    <p:extLst>
      <p:ext uri="{19B8F6BF-5375-455C-9EA6-DF929625EA0E}">
        <p15:presenceInfo xmlns:p15="http://schemas.microsoft.com/office/powerpoint/2012/main" userId="S::maria@mireality.co.uk::a60f9d2a-5cbb-470b-bac9-3a1d4f4bde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99"/>
    <a:srgbClr val="B737AB"/>
    <a:srgbClr val="C642C0"/>
    <a:srgbClr val="FF99FF"/>
    <a:srgbClr val="FFFF00"/>
    <a:srgbClr val="FFFFFF"/>
    <a:srgbClr val="AADBFC"/>
    <a:srgbClr val="C5EBF3"/>
    <a:srgbClr val="FEE6BA"/>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708E0-C756-4DFF-A2D6-4204D0322061}" v="291" dt="2025-01-18T16:32:08.477"/>
    <p1510:client id="{B6591717-FC01-4309-908E-3B3D52BBF025}" v="96" dt="2025-01-18T22:01:57.654"/>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47" autoAdjust="0"/>
    <p:restoredTop sz="82666" autoAdjust="0"/>
  </p:normalViewPr>
  <p:slideViewPr>
    <p:cSldViewPr>
      <p:cViewPr varScale="1">
        <p:scale>
          <a:sx n="90" d="100"/>
          <a:sy n="90" d="100"/>
        </p:scale>
        <p:origin x="88" y="9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0" d="100"/>
          <a:sy n="70" d="100"/>
        </p:scale>
        <p:origin x="2547" y="5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Ingold" userId="a60f9d2a-5cbb-470b-bac9-3a1d4f4bde03" providerId="ADAL" clId="{B6591717-FC01-4309-908E-3B3D52BBF025}"/>
    <pc:docChg chg="undo custSel modSld">
      <pc:chgData name="Maria Ingold" userId="a60f9d2a-5cbb-470b-bac9-3a1d4f4bde03" providerId="ADAL" clId="{B6591717-FC01-4309-908E-3B3D52BBF025}" dt="2025-01-18T22:01:57.653" v="326"/>
      <pc:docMkLst>
        <pc:docMk/>
      </pc:docMkLst>
      <pc:sldChg chg="addSp delSp modSp mod">
        <pc:chgData name="Maria Ingold" userId="a60f9d2a-5cbb-470b-bac9-3a1d4f4bde03" providerId="ADAL" clId="{B6591717-FC01-4309-908E-3B3D52BBF025}" dt="2025-01-18T21:48:03.104" v="158" actId="1076"/>
        <pc:sldMkLst>
          <pc:docMk/>
          <pc:sldMk cId="2059646926" sldId="475"/>
        </pc:sldMkLst>
        <pc:spChg chg="add del mod">
          <ac:chgData name="Maria Ingold" userId="a60f9d2a-5cbb-470b-bac9-3a1d4f4bde03" providerId="ADAL" clId="{B6591717-FC01-4309-908E-3B3D52BBF025}" dt="2025-01-18T21:25:01.326" v="8" actId="478"/>
          <ac:spMkLst>
            <pc:docMk/>
            <pc:sldMk cId="2059646926" sldId="475"/>
            <ac:spMk id="3" creationId="{FDC49B54-5DF6-560D-E472-209C239A9D66}"/>
          </ac:spMkLst>
        </pc:spChg>
        <pc:spChg chg="del">
          <ac:chgData name="Maria Ingold" userId="a60f9d2a-5cbb-470b-bac9-3a1d4f4bde03" providerId="ADAL" clId="{B6591717-FC01-4309-908E-3B3D52BBF025}" dt="2025-01-18T21:24:32.915" v="5" actId="478"/>
          <ac:spMkLst>
            <pc:docMk/>
            <pc:sldMk cId="2059646926" sldId="475"/>
            <ac:spMk id="6" creationId="{CEDC30AF-37CD-32BF-E848-33199B625054}"/>
          </ac:spMkLst>
        </pc:spChg>
        <pc:spChg chg="add mod">
          <ac:chgData name="Maria Ingold" userId="a60f9d2a-5cbb-470b-bac9-3a1d4f4bde03" providerId="ADAL" clId="{B6591717-FC01-4309-908E-3B3D52BBF025}" dt="2025-01-18T21:47:56.178" v="157" actId="1076"/>
          <ac:spMkLst>
            <pc:docMk/>
            <pc:sldMk cId="2059646926" sldId="475"/>
            <ac:spMk id="7" creationId="{7A3B5E27-3987-4412-8F3F-42BF95EAF337}"/>
          </ac:spMkLst>
        </pc:spChg>
        <pc:spChg chg="add mod">
          <ac:chgData name="Maria Ingold" userId="a60f9d2a-5cbb-470b-bac9-3a1d4f4bde03" providerId="ADAL" clId="{B6591717-FC01-4309-908E-3B3D52BBF025}" dt="2025-01-18T21:39:30.708" v="131" actId="207"/>
          <ac:spMkLst>
            <pc:docMk/>
            <pc:sldMk cId="2059646926" sldId="475"/>
            <ac:spMk id="12" creationId="{478EB2E2-C57D-EF15-7814-AFDF7EC10F0C}"/>
          </ac:spMkLst>
        </pc:spChg>
        <pc:spChg chg="add mod">
          <ac:chgData name="Maria Ingold" userId="a60f9d2a-5cbb-470b-bac9-3a1d4f4bde03" providerId="ADAL" clId="{B6591717-FC01-4309-908E-3B3D52BBF025}" dt="2025-01-18T21:39:30.708" v="131" actId="207"/>
          <ac:spMkLst>
            <pc:docMk/>
            <pc:sldMk cId="2059646926" sldId="475"/>
            <ac:spMk id="13" creationId="{D27DB1E3-0AA4-3712-5946-C16F16962BD9}"/>
          </ac:spMkLst>
        </pc:spChg>
        <pc:spChg chg="add mod">
          <ac:chgData name="Maria Ingold" userId="a60f9d2a-5cbb-470b-bac9-3a1d4f4bde03" providerId="ADAL" clId="{B6591717-FC01-4309-908E-3B3D52BBF025}" dt="2025-01-18T21:39:30.708" v="131" actId="207"/>
          <ac:spMkLst>
            <pc:docMk/>
            <pc:sldMk cId="2059646926" sldId="475"/>
            <ac:spMk id="14" creationId="{082C8960-82BE-7FCD-2DB6-ED75C50A3B14}"/>
          </ac:spMkLst>
        </pc:spChg>
        <pc:spChg chg="add del mod">
          <ac:chgData name="Maria Ingold" userId="a60f9d2a-5cbb-470b-bac9-3a1d4f4bde03" providerId="ADAL" clId="{B6591717-FC01-4309-908E-3B3D52BBF025}" dt="2025-01-18T21:28:49.603" v="33" actId="478"/>
          <ac:spMkLst>
            <pc:docMk/>
            <pc:sldMk cId="2059646926" sldId="475"/>
            <ac:spMk id="15" creationId="{6170D31A-9B44-A7AF-C347-2B614F65EABE}"/>
          </ac:spMkLst>
        </pc:spChg>
        <pc:spChg chg="add mod">
          <ac:chgData name="Maria Ingold" userId="a60f9d2a-5cbb-470b-bac9-3a1d4f4bde03" providerId="ADAL" clId="{B6591717-FC01-4309-908E-3B3D52BBF025}" dt="2025-01-18T21:38:06.524" v="130" actId="164"/>
          <ac:spMkLst>
            <pc:docMk/>
            <pc:sldMk cId="2059646926" sldId="475"/>
            <ac:spMk id="16" creationId="{6F977668-614C-BA39-32BD-A13F90C3B4AC}"/>
          </ac:spMkLst>
        </pc:spChg>
        <pc:spChg chg="add mod">
          <ac:chgData name="Maria Ingold" userId="a60f9d2a-5cbb-470b-bac9-3a1d4f4bde03" providerId="ADAL" clId="{B6591717-FC01-4309-908E-3B3D52BBF025}" dt="2025-01-18T21:38:06.524" v="130" actId="164"/>
          <ac:spMkLst>
            <pc:docMk/>
            <pc:sldMk cId="2059646926" sldId="475"/>
            <ac:spMk id="17" creationId="{9799FBC4-A0BB-B65B-2D9C-45036BB38CF3}"/>
          </ac:spMkLst>
        </pc:spChg>
        <pc:spChg chg="add mod">
          <ac:chgData name="Maria Ingold" userId="a60f9d2a-5cbb-470b-bac9-3a1d4f4bde03" providerId="ADAL" clId="{B6591717-FC01-4309-908E-3B3D52BBF025}" dt="2025-01-18T21:38:06.524" v="130" actId="164"/>
          <ac:spMkLst>
            <pc:docMk/>
            <pc:sldMk cId="2059646926" sldId="475"/>
            <ac:spMk id="18" creationId="{F77EBC4F-81F6-6D9D-561C-51F06EBB588B}"/>
          </ac:spMkLst>
        </pc:spChg>
        <pc:spChg chg="add mod">
          <ac:chgData name="Maria Ingold" userId="a60f9d2a-5cbb-470b-bac9-3a1d4f4bde03" providerId="ADAL" clId="{B6591717-FC01-4309-908E-3B3D52BBF025}" dt="2025-01-18T21:38:06.524" v="130" actId="164"/>
          <ac:spMkLst>
            <pc:docMk/>
            <pc:sldMk cId="2059646926" sldId="475"/>
            <ac:spMk id="19" creationId="{01692088-2A8C-8B2E-2DF5-D005E5B61456}"/>
          </ac:spMkLst>
        </pc:spChg>
        <pc:spChg chg="add mod">
          <ac:chgData name="Maria Ingold" userId="a60f9d2a-5cbb-470b-bac9-3a1d4f4bde03" providerId="ADAL" clId="{B6591717-FC01-4309-908E-3B3D52BBF025}" dt="2025-01-18T21:48:03.104" v="158" actId="1076"/>
          <ac:spMkLst>
            <pc:docMk/>
            <pc:sldMk cId="2059646926" sldId="475"/>
            <ac:spMk id="21" creationId="{8F4A087C-C37C-5FD0-42C6-F1C5CB1D72F4}"/>
          </ac:spMkLst>
        </pc:spChg>
        <pc:spChg chg="add mod">
          <ac:chgData name="Maria Ingold" userId="a60f9d2a-5cbb-470b-bac9-3a1d4f4bde03" providerId="ADAL" clId="{B6591717-FC01-4309-908E-3B3D52BBF025}" dt="2025-01-18T21:38:06.524" v="130" actId="164"/>
          <ac:spMkLst>
            <pc:docMk/>
            <pc:sldMk cId="2059646926" sldId="475"/>
            <ac:spMk id="22" creationId="{F3CF594C-D090-756B-7F4A-8FBDA7FD755F}"/>
          </ac:spMkLst>
        </pc:spChg>
        <pc:spChg chg="add mod">
          <ac:chgData name="Maria Ingold" userId="a60f9d2a-5cbb-470b-bac9-3a1d4f4bde03" providerId="ADAL" clId="{B6591717-FC01-4309-908E-3B3D52BBF025}" dt="2025-01-18T21:38:06.524" v="130" actId="164"/>
          <ac:spMkLst>
            <pc:docMk/>
            <pc:sldMk cId="2059646926" sldId="475"/>
            <ac:spMk id="23" creationId="{00713CEB-5E9B-0CD7-3DDC-C491A0BCC91D}"/>
          </ac:spMkLst>
        </pc:spChg>
        <pc:spChg chg="add del">
          <ac:chgData name="Maria Ingold" userId="a60f9d2a-5cbb-470b-bac9-3a1d4f4bde03" providerId="ADAL" clId="{B6591717-FC01-4309-908E-3B3D52BBF025}" dt="2025-01-18T21:30:14.893" v="55" actId="11529"/>
          <ac:spMkLst>
            <pc:docMk/>
            <pc:sldMk cId="2059646926" sldId="475"/>
            <ac:spMk id="24" creationId="{536E77BC-50D5-1D51-7507-9A8681CD8E74}"/>
          </ac:spMkLst>
        </pc:spChg>
        <pc:grpChg chg="mod">
          <ac:chgData name="Maria Ingold" userId="a60f9d2a-5cbb-470b-bac9-3a1d4f4bde03" providerId="ADAL" clId="{B6591717-FC01-4309-908E-3B3D52BBF025}" dt="2025-01-18T21:47:01.442" v="146" actId="164"/>
          <ac:grpSpMkLst>
            <pc:docMk/>
            <pc:sldMk cId="2059646926" sldId="475"/>
            <ac:grpSpMk id="98" creationId="{4566C691-E0D7-1FC9-CFE1-9CEF1B07C482}"/>
          </ac:grpSpMkLst>
        </pc:grpChg>
        <pc:grpChg chg="add mod">
          <ac:chgData name="Maria Ingold" userId="a60f9d2a-5cbb-470b-bac9-3a1d4f4bde03" providerId="ADAL" clId="{B6591717-FC01-4309-908E-3B3D52BBF025}" dt="2025-01-18T21:47:32.294" v="151" actId="1076"/>
          <ac:grpSpMkLst>
            <pc:docMk/>
            <pc:sldMk cId="2059646926" sldId="475"/>
            <ac:grpSpMk id="105" creationId="{81043BAE-6EDC-D12F-B286-B7E03BE0D514}"/>
          </ac:grpSpMkLst>
        </pc:grpChg>
        <pc:picChg chg="add mod">
          <ac:chgData name="Maria Ingold" userId="a60f9d2a-5cbb-470b-bac9-3a1d4f4bde03" providerId="ADAL" clId="{B6591717-FC01-4309-908E-3B3D52BBF025}" dt="2025-01-18T21:25:58.457" v="13" actId="1076"/>
          <ac:picMkLst>
            <pc:docMk/>
            <pc:sldMk cId="2059646926" sldId="475"/>
            <ac:picMk id="8" creationId="{9B3380E2-E8B3-6FF0-8CF0-EC67DE9B1A04}"/>
          </ac:picMkLst>
        </pc:picChg>
        <pc:picChg chg="del">
          <ac:chgData name="Maria Ingold" userId="a60f9d2a-5cbb-470b-bac9-3a1d4f4bde03" providerId="ADAL" clId="{B6591717-FC01-4309-908E-3B3D52BBF025}" dt="2025-01-18T21:24:29.636" v="4" actId="478"/>
          <ac:picMkLst>
            <pc:docMk/>
            <pc:sldMk cId="2059646926" sldId="475"/>
            <ac:picMk id="9" creationId="{0BE315FC-C8DA-57AC-C1C6-7FA4C47A5F70}"/>
          </ac:picMkLst>
        </pc:picChg>
        <pc:picChg chg="add mod">
          <ac:chgData name="Maria Ingold" userId="a60f9d2a-5cbb-470b-bac9-3a1d4f4bde03" providerId="ADAL" clId="{B6591717-FC01-4309-908E-3B3D52BBF025}" dt="2025-01-18T21:36:10.428" v="127" actId="1076"/>
          <ac:picMkLst>
            <pc:docMk/>
            <pc:sldMk cId="2059646926" sldId="475"/>
            <ac:picMk id="10" creationId="{72BBEF7C-F8EF-9A75-F3D0-5340AD72ECFE}"/>
          </ac:picMkLst>
        </pc:picChg>
        <pc:picChg chg="add mod">
          <ac:chgData name="Maria Ingold" userId="a60f9d2a-5cbb-470b-bac9-3a1d4f4bde03" providerId="ADAL" clId="{B6591717-FC01-4309-908E-3B3D52BBF025}" dt="2025-01-18T21:26:19.108" v="17" actId="1076"/>
          <ac:picMkLst>
            <pc:docMk/>
            <pc:sldMk cId="2059646926" sldId="475"/>
            <ac:picMk id="11" creationId="{EB9ADAA8-ED7E-0CD4-385B-38B7D159807D}"/>
          </ac:picMkLst>
        </pc:picChg>
        <pc:cxnChg chg="add mod">
          <ac:chgData name="Maria Ingold" userId="a60f9d2a-5cbb-470b-bac9-3a1d4f4bde03" providerId="ADAL" clId="{B6591717-FC01-4309-908E-3B3D52BBF025}" dt="2025-01-18T21:48:03.104" v="158" actId="1076"/>
          <ac:cxnSpMkLst>
            <pc:docMk/>
            <pc:sldMk cId="2059646926" sldId="475"/>
            <ac:cxnSpMk id="26" creationId="{F5B81E05-4F76-C8CA-3FA1-6728F4DBE840}"/>
          </ac:cxnSpMkLst>
        </pc:cxnChg>
        <pc:cxnChg chg="add mod">
          <ac:chgData name="Maria Ingold" userId="a60f9d2a-5cbb-470b-bac9-3a1d4f4bde03" providerId="ADAL" clId="{B6591717-FC01-4309-908E-3B3D52BBF025}" dt="2025-01-18T21:36:13.087" v="128" actId="1076"/>
          <ac:cxnSpMkLst>
            <pc:docMk/>
            <pc:sldMk cId="2059646926" sldId="475"/>
            <ac:cxnSpMk id="32" creationId="{E921DDE2-DA3A-4600-BCF9-74026539ADEA}"/>
          </ac:cxnSpMkLst>
        </pc:cxnChg>
        <pc:cxnChg chg="add mod">
          <ac:chgData name="Maria Ingold" userId="a60f9d2a-5cbb-470b-bac9-3a1d4f4bde03" providerId="ADAL" clId="{B6591717-FC01-4309-908E-3B3D52BBF025}" dt="2025-01-18T21:31:47.857" v="71" actId="14100"/>
          <ac:cxnSpMkLst>
            <pc:docMk/>
            <pc:sldMk cId="2059646926" sldId="475"/>
            <ac:cxnSpMk id="34" creationId="{EBFE7E5D-C244-6BC4-98F3-EBE4FE10EAE3}"/>
          </ac:cxnSpMkLst>
        </pc:cxnChg>
        <pc:cxnChg chg="add mod">
          <ac:chgData name="Maria Ingold" userId="a60f9d2a-5cbb-470b-bac9-3a1d4f4bde03" providerId="ADAL" clId="{B6591717-FC01-4309-908E-3B3D52BBF025}" dt="2025-01-18T21:48:03.104" v="158" actId="1076"/>
          <ac:cxnSpMkLst>
            <pc:docMk/>
            <pc:sldMk cId="2059646926" sldId="475"/>
            <ac:cxnSpMk id="38" creationId="{A929F00C-4DD9-382A-A8E4-23FA52AA185E}"/>
          </ac:cxnSpMkLst>
        </pc:cxnChg>
        <pc:cxnChg chg="add mod">
          <ac:chgData name="Maria Ingold" userId="a60f9d2a-5cbb-470b-bac9-3a1d4f4bde03" providerId="ADAL" clId="{B6591717-FC01-4309-908E-3B3D52BBF025}" dt="2025-01-18T21:35:47.998" v="123" actId="1076"/>
          <ac:cxnSpMkLst>
            <pc:docMk/>
            <pc:sldMk cId="2059646926" sldId="475"/>
            <ac:cxnSpMk id="43" creationId="{341D3F53-5967-B21C-2F97-8961E9051D96}"/>
          </ac:cxnSpMkLst>
        </pc:cxnChg>
        <pc:cxnChg chg="add mod">
          <ac:chgData name="Maria Ingold" userId="a60f9d2a-5cbb-470b-bac9-3a1d4f4bde03" providerId="ADAL" clId="{B6591717-FC01-4309-908E-3B3D52BBF025}" dt="2025-01-18T21:47:21.793" v="147" actId="14100"/>
          <ac:cxnSpMkLst>
            <pc:docMk/>
            <pc:sldMk cId="2059646926" sldId="475"/>
            <ac:cxnSpMk id="46" creationId="{091EA569-E0C8-1FC8-6CE1-DF5640129F49}"/>
          </ac:cxnSpMkLst>
        </pc:cxnChg>
        <pc:cxnChg chg="add mod">
          <ac:chgData name="Maria Ingold" userId="a60f9d2a-5cbb-470b-bac9-3a1d4f4bde03" providerId="ADAL" clId="{B6591717-FC01-4309-908E-3B3D52BBF025}" dt="2025-01-18T21:35:47.998" v="123" actId="1076"/>
          <ac:cxnSpMkLst>
            <pc:docMk/>
            <pc:sldMk cId="2059646926" sldId="475"/>
            <ac:cxnSpMk id="48" creationId="{00CFAD9D-DA5D-310C-0F72-9A4F07703584}"/>
          </ac:cxnSpMkLst>
        </pc:cxnChg>
        <pc:cxnChg chg="add mod">
          <ac:chgData name="Maria Ingold" userId="a60f9d2a-5cbb-470b-bac9-3a1d4f4bde03" providerId="ADAL" clId="{B6591717-FC01-4309-908E-3B3D52BBF025}" dt="2025-01-18T21:35:35.862" v="119" actId="1076"/>
          <ac:cxnSpMkLst>
            <pc:docMk/>
            <pc:sldMk cId="2059646926" sldId="475"/>
            <ac:cxnSpMk id="50" creationId="{B83AFB75-BF99-0CD0-D431-2593EF94D1E7}"/>
          </ac:cxnSpMkLst>
        </pc:cxnChg>
        <pc:cxnChg chg="add mod">
          <ac:chgData name="Maria Ingold" userId="a60f9d2a-5cbb-470b-bac9-3a1d4f4bde03" providerId="ADAL" clId="{B6591717-FC01-4309-908E-3B3D52BBF025}" dt="2025-01-18T21:35:13.803" v="113" actId="1076"/>
          <ac:cxnSpMkLst>
            <pc:docMk/>
            <pc:sldMk cId="2059646926" sldId="475"/>
            <ac:cxnSpMk id="53" creationId="{FF29006E-8A50-4DAE-4BF4-BE2DB94D4FE1}"/>
          </ac:cxnSpMkLst>
        </pc:cxnChg>
        <pc:cxnChg chg="add mod">
          <ac:chgData name="Maria Ingold" userId="a60f9d2a-5cbb-470b-bac9-3a1d4f4bde03" providerId="ADAL" clId="{B6591717-FC01-4309-908E-3B3D52BBF025}" dt="2025-01-18T21:35:13.803" v="113" actId="1076"/>
          <ac:cxnSpMkLst>
            <pc:docMk/>
            <pc:sldMk cId="2059646926" sldId="475"/>
            <ac:cxnSpMk id="56" creationId="{E6C24B81-E05B-0493-66F4-A36C7514AA6C}"/>
          </ac:cxnSpMkLst>
        </pc:cxnChg>
        <pc:cxnChg chg="add mod">
          <ac:chgData name="Maria Ingold" userId="a60f9d2a-5cbb-470b-bac9-3a1d4f4bde03" providerId="ADAL" clId="{B6591717-FC01-4309-908E-3B3D52BBF025}" dt="2025-01-18T21:35:11.810" v="112" actId="1076"/>
          <ac:cxnSpMkLst>
            <pc:docMk/>
            <pc:sldMk cId="2059646926" sldId="475"/>
            <ac:cxnSpMk id="59" creationId="{0F6C759D-FAD6-D99F-D8DD-567611875A0C}"/>
          </ac:cxnSpMkLst>
        </pc:cxnChg>
        <pc:cxnChg chg="add mod">
          <ac:chgData name="Maria Ingold" userId="a60f9d2a-5cbb-470b-bac9-3a1d4f4bde03" providerId="ADAL" clId="{B6591717-FC01-4309-908E-3B3D52BBF025}" dt="2025-01-18T21:35:13.803" v="113" actId="1076"/>
          <ac:cxnSpMkLst>
            <pc:docMk/>
            <pc:sldMk cId="2059646926" sldId="475"/>
            <ac:cxnSpMk id="62" creationId="{BEE9AC96-2B08-CF1A-84FE-66C200F33662}"/>
          </ac:cxnSpMkLst>
        </pc:cxnChg>
        <pc:cxnChg chg="add mod">
          <ac:chgData name="Maria Ingold" userId="a60f9d2a-5cbb-470b-bac9-3a1d4f4bde03" providerId="ADAL" clId="{B6591717-FC01-4309-908E-3B3D52BBF025}" dt="2025-01-18T21:35:11.810" v="112" actId="1076"/>
          <ac:cxnSpMkLst>
            <pc:docMk/>
            <pc:sldMk cId="2059646926" sldId="475"/>
            <ac:cxnSpMk id="65" creationId="{FB21CAB1-63B7-9ACA-AEAE-7C0593A36EC9}"/>
          </ac:cxnSpMkLst>
        </pc:cxnChg>
        <pc:cxnChg chg="add mod">
          <ac:chgData name="Maria Ingold" userId="a60f9d2a-5cbb-470b-bac9-3a1d4f4bde03" providerId="ADAL" clId="{B6591717-FC01-4309-908E-3B3D52BBF025}" dt="2025-01-18T21:47:01.442" v="146" actId="164"/>
          <ac:cxnSpMkLst>
            <pc:docMk/>
            <pc:sldMk cId="2059646926" sldId="475"/>
            <ac:cxnSpMk id="99" creationId="{01ADF9A5-8FB7-1A89-00F7-2F4EFE50A561}"/>
          </ac:cxnSpMkLst>
        </pc:cxnChg>
        <pc:cxnChg chg="add mod">
          <ac:chgData name="Maria Ingold" userId="a60f9d2a-5cbb-470b-bac9-3a1d4f4bde03" providerId="ADAL" clId="{B6591717-FC01-4309-908E-3B3D52BBF025}" dt="2025-01-18T21:48:03.104" v="158" actId="1076"/>
          <ac:cxnSpMkLst>
            <pc:docMk/>
            <pc:sldMk cId="2059646926" sldId="475"/>
            <ac:cxnSpMk id="102" creationId="{5E9C03AE-C44F-CDA5-7953-86216B4F3A7C}"/>
          </ac:cxnSpMkLst>
        </pc:cxnChg>
      </pc:sldChg>
      <pc:sldChg chg="addSp delSp modSp mod">
        <pc:chgData name="Maria Ingold" userId="a60f9d2a-5cbb-470b-bac9-3a1d4f4bde03" providerId="ADAL" clId="{B6591717-FC01-4309-908E-3B3D52BBF025}" dt="2025-01-18T21:57:01.270" v="247"/>
        <pc:sldMkLst>
          <pc:docMk/>
          <pc:sldMk cId="776455602" sldId="550"/>
        </pc:sldMkLst>
        <pc:spChg chg="mod">
          <ac:chgData name="Maria Ingold" userId="a60f9d2a-5cbb-470b-bac9-3a1d4f4bde03" providerId="ADAL" clId="{B6591717-FC01-4309-908E-3B3D52BBF025}" dt="2025-01-18T21:53:56.109" v="214"/>
          <ac:spMkLst>
            <pc:docMk/>
            <pc:sldMk cId="776455602" sldId="550"/>
            <ac:spMk id="10" creationId="{967B4F59-6C9E-2D8E-1C6A-990621FC1FD8}"/>
          </ac:spMkLst>
        </pc:spChg>
        <pc:spChg chg="mod">
          <ac:chgData name="Maria Ingold" userId="a60f9d2a-5cbb-470b-bac9-3a1d4f4bde03" providerId="ADAL" clId="{B6591717-FC01-4309-908E-3B3D52BBF025}" dt="2025-01-18T21:53:56.109" v="214"/>
          <ac:spMkLst>
            <pc:docMk/>
            <pc:sldMk cId="776455602" sldId="550"/>
            <ac:spMk id="16" creationId="{87EE2B13-2DB5-F7D9-6E39-0BACC145CAB5}"/>
          </ac:spMkLst>
        </pc:spChg>
        <pc:spChg chg="mod">
          <ac:chgData name="Maria Ingold" userId="a60f9d2a-5cbb-470b-bac9-3a1d4f4bde03" providerId="ADAL" clId="{B6591717-FC01-4309-908E-3B3D52BBF025}" dt="2025-01-18T21:53:56.109" v="214"/>
          <ac:spMkLst>
            <pc:docMk/>
            <pc:sldMk cId="776455602" sldId="550"/>
            <ac:spMk id="17" creationId="{3DDCA223-8AAE-2BCE-3400-90F794C9B32C}"/>
          </ac:spMkLst>
        </pc:spChg>
        <pc:spChg chg="mod">
          <ac:chgData name="Maria Ingold" userId="a60f9d2a-5cbb-470b-bac9-3a1d4f4bde03" providerId="ADAL" clId="{B6591717-FC01-4309-908E-3B3D52BBF025}" dt="2025-01-18T21:53:56.109" v="214"/>
          <ac:spMkLst>
            <pc:docMk/>
            <pc:sldMk cId="776455602" sldId="550"/>
            <ac:spMk id="18" creationId="{02F3439E-D680-3E97-3C8A-42444F2272C6}"/>
          </ac:spMkLst>
        </pc:spChg>
        <pc:spChg chg="mod">
          <ac:chgData name="Maria Ingold" userId="a60f9d2a-5cbb-470b-bac9-3a1d4f4bde03" providerId="ADAL" clId="{B6591717-FC01-4309-908E-3B3D52BBF025}" dt="2025-01-18T21:53:56.109" v="214"/>
          <ac:spMkLst>
            <pc:docMk/>
            <pc:sldMk cId="776455602" sldId="550"/>
            <ac:spMk id="19" creationId="{852E9E10-2941-1838-2941-7F8D8F421084}"/>
          </ac:spMkLst>
        </pc:spChg>
        <pc:spChg chg="mod">
          <ac:chgData name="Maria Ingold" userId="a60f9d2a-5cbb-470b-bac9-3a1d4f4bde03" providerId="ADAL" clId="{B6591717-FC01-4309-908E-3B3D52BBF025}" dt="2025-01-18T21:53:56.109" v="214"/>
          <ac:spMkLst>
            <pc:docMk/>
            <pc:sldMk cId="776455602" sldId="550"/>
            <ac:spMk id="20" creationId="{70848C13-1481-1225-9799-51216F2E7F21}"/>
          </ac:spMkLst>
        </pc:spChg>
        <pc:spChg chg="mod">
          <ac:chgData name="Maria Ingold" userId="a60f9d2a-5cbb-470b-bac9-3a1d4f4bde03" providerId="ADAL" clId="{B6591717-FC01-4309-908E-3B3D52BBF025}" dt="2025-01-18T21:53:56.109" v="214"/>
          <ac:spMkLst>
            <pc:docMk/>
            <pc:sldMk cId="776455602" sldId="550"/>
            <ac:spMk id="22" creationId="{0012D1D0-39A4-DD96-DB21-63FE752EFD8E}"/>
          </ac:spMkLst>
        </pc:spChg>
        <pc:spChg chg="mod">
          <ac:chgData name="Maria Ingold" userId="a60f9d2a-5cbb-470b-bac9-3a1d4f4bde03" providerId="ADAL" clId="{B6591717-FC01-4309-908E-3B3D52BBF025}" dt="2025-01-18T21:53:56.109" v="214"/>
          <ac:spMkLst>
            <pc:docMk/>
            <pc:sldMk cId="776455602" sldId="550"/>
            <ac:spMk id="23" creationId="{824BE912-14DE-7D63-FA9C-229EE121277F}"/>
          </ac:spMkLst>
        </pc:spChg>
        <pc:spChg chg="mod">
          <ac:chgData name="Maria Ingold" userId="a60f9d2a-5cbb-470b-bac9-3a1d4f4bde03" providerId="ADAL" clId="{B6591717-FC01-4309-908E-3B3D52BBF025}" dt="2025-01-18T21:53:56.109" v="214"/>
          <ac:spMkLst>
            <pc:docMk/>
            <pc:sldMk cId="776455602" sldId="550"/>
            <ac:spMk id="28" creationId="{59D0536A-C94E-591B-937A-D8F2DA14F3D7}"/>
          </ac:spMkLst>
        </pc:spChg>
        <pc:spChg chg="mod">
          <ac:chgData name="Maria Ingold" userId="a60f9d2a-5cbb-470b-bac9-3a1d4f4bde03" providerId="ADAL" clId="{B6591717-FC01-4309-908E-3B3D52BBF025}" dt="2025-01-18T21:53:56.109" v="214"/>
          <ac:spMkLst>
            <pc:docMk/>
            <pc:sldMk cId="776455602" sldId="550"/>
            <ac:spMk id="30" creationId="{F753E9FD-34A8-2CA2-D477-0399DDD672DD}"/>
          </ac:spMkLst>
        </pc:spChg>
        <pc:spChg chg="mod">
          <ac:chgData name="Maria Ingold" userId="a60f9d2a-5cbb-470b-bac9-3a1d4f4bde03" providerId="ADAL" clId="{B6591717-FC01-4309-908E-3B3D52BBF025}" dt="2025-01-18T21:57:01.270" v="247"/>
          <ac:spMkLst>
            <pc:docMk/>
            <pc:sldMk cId="776455602" sldId="550"/>
            <ac:spMk id="55" creationId="{0A3BBEBB-405D-719C-B38F-AA819CC06FEB}"/>
          </ac:spMkLst>
        </pc:spChg>
        <pc:spChg chg="mod">
          <ac:chgData name="Maria Ingold" userId="a60f9d2a-5cbb-470b-bac9-3a1d4f4bde03" providerId="ADAL" clId="{B6591717-FC01-4309-908E-3B3D52BBF025}" dt="2025-01-18T21:57:01.270" v="247"/>
          <ac:spMkLst>
            <pc:docMk/>
            <pc:sldMk cId="776455602" sldId="550"/>
            <ac:spMk id="59" creationId="{F36DFB34-796D-EC6E-E36C-D48AE7561775}"/>
          </ac:spMkLst>
        </pc:spChg>
        <pc:spChg chg="mod">
          <ac:chgData name="Maria Ingold" userId="a60f9d2a-5cbb-470b-bac9-3a1d4f4bde03" providerId="ADAL" clId="{B6591717-FC01-4309-908E-3B3D52BBF025}" dt="2025-01-18T21:57:01.270" v="247"/>
          <ac:spMkLst>
            <pc:docMk/>
            <pc:sldMk cId="776455602" sldId="550"/>
            <ac:spMk id="60" creationId="{BDBFA1A5-AB8B-6DC7-8165-E3038472AB49}"/>
          </ac:spMkLst>
        </pc:spChg>
        <pc:spChg chg="mod">
          <ac:chgData name="Maria Ingold" userId="a60f9d2a-5cbb-470b-bac9-3a1d4f4bde03" providerId="ADAL" clId="{B6591717-FC01-4309-908E-3B3D52BBF025}" dt="2025-01-18T21:57:01.270" v="247"/>
          <ac:spMkLst>
            <pc:docMk/>
            <pc:sldMk cId="776455602" sldId="550"/>
            <ac:spMk id="61" creationId="{C90E321F-1B87-8D3B-305D-9CAC696C81C9}"/>
          </ac:spMkLst>
        </pc:spChg>
        <pc:spChg chg="mod">
          <ac:chgData name="Maria Ingold" userId="a60f9d2a-5cbb-470b-bac9-3a1d4f4bde03" providerId="ADAL" clId="{B6591717-FC01-4309-908E-3B3D52BBF025}" dt="2025-01-18T21:57:01.270" v="247"/>
          <ac:spMkLst>
            <pc:docMk/>
            <pc:sldMk cId="776455602" sldId="550"/>
            <ac:spMk id="62" creationId="{DE8A9DB9-1CFF-7CE8-DAC5-701F8C8093C7}"/>
          </ac:spMkLst>
        </pc:spChg>
        <pc:spChg chg="mod">
          <ac:chgData name="Maria Ingold" userId="a60f9d2a-5cbb-470b-bac9-3a1d4f4bde03" providerId="ADAL" clId="{B6591717-FC01-4309-908E-3B3D52BBF025}" dt="2025-01-18T21:57:01.270" v="247"/>
          <ac:spMkLst>
            <pc:docMk/>
            <pc:sldMk cId="776455602" sldId="550"/>
            <ac:spMk id="63" creationId="{0CBE6EB2-D69F-092D-B80E-D5E3E84CD4E6}"/>
          </ac:spMkLst>
        </pc:spChg>
        <pc:spChg chg="mod">
          <ac:chgData name="Maria Ingold" userId="a60f9d2a-5cbb-470b-bac9-3a1d4f4bde03" providerId="ADAL" clId="{B6591717-FC01-4309-908E-3B3D52BBF025}" dt="2025-01-18T21:57:01.270" v="247"/>
          <ac:spMkLst>
            <pc:docMk/>
            <pc:sldMk cId="776455602" sldId="550"/>
            <ac:spMk id="1024" creationId="{0BE2AB37-FC89-DDA7-BB8D-C48645780E86}"/>
          </ac:spMkLst>
        </pc:spChg>
        <pc:spChg chg="mod">
          <ac:chgData name="Maria Ingold" userId="a60f9d2a-5cbb-470b-bac9-3a1d4f4bde03" providerId="ADAL" clId="{B6591717-FC01-4309-908E-3B3D52BBF025}" dt="2025-01-18T21:57:01.270" v="247"/>
          <ac:spMkLst>
            <pc:docMk/>
            <pc:sldMk cId="776455602" sldId="550"/>
            <ac:spMk id="1025" creationId="{CB9E3A49-5DEC-3DB1-F153-84E68E7F42D8}"/>
          </ac:spMkLst>
        </pc:spChg>
        <pc:spChg chg="mod">
          <ac:chgData name="Maria Ingold" userId="a60f9d2a-5cbb-470b-bac9-3a1d4f4bde03" providerId="ADAL" clId="{B6591717-FC01-4309-908E-3B3D52BBF025}" dt="2025-01-18T21:57:01.270" v="247"/>
          <ac:spMkLst>
            <pc:docMk/>
            <pc:sldMk cId="776455602" sldId="550"/>
            <ac:spMk id="1027" creationId="{FF54FC11-FF68-6BEF-C193-CF059BE93682}"/>
          </ac:spMkLst>
        </pc:spChg>
        <pc:spChg chg="mod">
          <ac:chgData name="Maria Ingold" userId="a60f9d2a-5cbb-470b-bac9-3a1d4f4bde03" providerId="ADAL" clId="{B6591717-FC01-4309-908E-3B3D52BBF025}" dt="2025-01-18T21:57:01.270" v="247"/>
          <ac:spMkLst>
            <pc:docMk/>
            <pc:sldMk cId="776455602" sldId="550"/>
            <ac:spMk id="1028" creationId="{0EC7D438-85E5-8133-E13A-05D74E123817}"/>
          </ac:spMkLst>
        </pc:spChg>
        <pc:grpChg chg="del">
          <ac:chgData name="Maria Ingold" userId="a60f9d2a-5cbb-470b-bac9-3a1d4f4bde03" providerId="ADAL" clId="{B6591717-FC01-4309-908E-3B3D52BBF025}" dt="2025-01-18T21:57:00.627" v="246" actId="478"/>
          <ac:grpSpMkLst>
            <pc:docMk/>
            <pc:sldMk cId="776455602" sldId="550"/>
            <ac:grpSpMk id="4" creationId="{49D20812-D9B8-08D1-2B0E-A0EBAB569FEF}"/>
          </ac:grpSpMkLst>
        </pc:grpChg>
        <pc:picChg chg="del">
          <ac:chgData name="Maria Ingold" userId="a60f9d2a-5cbb-470b-bac9-3a1d4f4bde03" providerId="ADAL" clId="{B6591717-FC01-4309-908E-3B3D52BBF025}" dt="2025-01-18T21:53:55.519" v="213" actId="478"/>
          <ac:picMkLst>
            <pc:docMk/>
            <pc:sldMk cId="776455602" sldId="550"/>
            <ac:picMk id="12" creationId="{2E178EDD-B660-6067-9CE2-904BF0F3FEF5}"/>
          </ac:picMkLst>
        </pc:picChg>
        <pc:cxnChg chg="mod">
          <ac:chgData name="Maria Ingold" userId="a60f9d2a-5cbb-470b-bac9-3a1d4f4bde03" providerId="ADAL" clId="{B6591717-FC01-4309-908E-3B3D52BBF025}" dt="2025-01-18T21:57:00.627" v="246" actId="478"/>
          <ac:cxnSpMkLst>
            <pc:docMk/>
            <pc:sldMk cId="776455602" sldId="550"/>
            <ac:cxnSpMk id="9" creationId="{DF7694ED-BE14-EB8C-C300-42CDA1677F6B}"/>
          </ac:cxnSpMkLst>
        </pc:cxnChg>
        <pc:cxnChg chg="mod">
          <ac:chgData name="Maria Ingold" userId="a60f9d2a-5cbb-470b-bac9-3a1d4f4bde03" providerId="ADAL" clId="{B6591717-FC01-4309-908E-3B3D52BBF025}" dt="2025-01-18T21:57:00.627" v="246" actId="478"/>
          <ac:cxnSpMkLst>
            <pc:docMk/>
            <pc:sldMk cId="776455602" sldId="550"/>
            <ac:cxnSpMk id="31" creationId="{9734866D-148C-51E2-BFE3-87AE88F24323}"/>
          </ac:cxnSpMkLst>
        </pc:cxnChg>
        <pc:cxnChg chg="mod">
          <ac:chgData name="Maria Ingold" userId="a60f9d2a-5cbb-470b-bac9-3a1d4f4bde03" providerId="ADAL" clId="{B6591717-FC01-4309-908E-3B3D52BBF025}" dt="2025-01-18T21:57:00.627" v="246" actId="478"/>
          <ac:cxnSpMkLst>
            <pc:docMk/>
            <pc:sldMk cId="776455602" sldId="550"/>
            <ac:cxnSpMk id="33" creationId="{F350CA4C-8176-09AD-2A14-CB46B487187B}"/>
          </ac:cxnSpMkLst>
        </pc:cxnChg>
        <pc:cxnChg chg="mod">
          <ac:chgData name="Maria Ingold" userId="a60f9d2a-5cbb-470b-bac9-3a1d4f4bde03" providerId="ADAL" clId="{B6591717-FC01-4309-908E-3B3D52BBF025}" dt="2025-01-18T21:57:00.627" v="246" actId="478"/>
          <ac:cxnSpMkLst>
            <pc:docMk/>
            <pc:sldMk cId="776455602" sldId="550"/>
            <ac:cxnSpMk id="42" creationId="{222C84AC-7E55-B9AC-2C7A-C11F6F2CBB49}"/>
          </ac:cxnSpMkLst>
        </pc:cxnChg>
        <pc:cxnChg chg="mod">
          <ac:chgData name="Maria Ingold" userId="a60f9d2a-5cbb-470b-bac9-3a1d4f4bde03" providerId="ADAL" clId="{B6591717-FC01-4309-908E-3B3D52BBF025}" dt="2025-01-18T21:57:00.627" v="246" actId="478"/>
          <ac:cxnSpMkLst>
            <pc:docMk/>
            <pc:sldMk cId="776455602" sldId="550"/>
            <ac:cxnSpMk id="43" creationId="{2DF3ECC8-9BA0-5B3C-B5B4-EE25DDE3D228}"/>
          </ac:cxnSpMkLst>
        </pc:cxnChg>
        <pc:cxnChg chg="mod">
          <ac:chgData name="Maria Ingold" userId="a60f9d2a-5cbb-470b-bac9-3a1d4f4bde03" providerId="ADAL" clId="{B6591717-FC01-4309-908E-3B3D52BBF025}" dt="2025-01-18T21:57:00.627" v="246" actId="478"/>
          <ac:cxnSpMkLst>
            <pc:docMk/>
            <pc:sldMk cId="776455602" sldId="550"/>
            <ac:cxnSpMk id="46" creationId="{281438E6-8A6A-A917-DD52-B49F6155DA17}"/>
          </ac:cxnSpMkLst>
        </pc:cxnChg>
        <pc:cxnChg chg="mod">
          <ac:chgData name="Maria Ingold" userId="a60f9d2a-5cbb-470b-bac9-3a1d4f4bde03" providerId="ADAL" clId="{B6591717-FC01-4309-908E-3B3D52BBF025}" dt="2025-01-18T21:57:00.627" v="246" actId="478"/>
          <ac:cxnSpMkLst>
            <pc:docMk/>
            <pc:sldMk cId="776455602" sldId="550"/>
            <ac:cxnSpMk id="47" creationId="{5F7F0F01-1F68-EC34-7F24-F784C7CCA1AF}"/>
          </ac:cxnSpMkLst>
        </pc:cxnChg>
        <pc:cxnChg chg="mod">
          <ac:chgData name="Maria Ingold" userId="a60f9d2a-5cbb-470b-bac9-3a1d4f4bde03" providerId="ADAL" clId="{B6591717-FC01-4309-908E-3B3D52BBF025}" dt="2025-01-18T21:57:00.627" v="246" actId="478"/>
          <ac:cxnSpMkLst>
            <pc:docMk/>
            <pc:sldMk cId="776455602" sldId="550"/>
            <ac:cxnSpMk id="48" creationId="{C98A1E51-93D8-C208-7BB7-2306CB957154}"/>
          </ac:cxnSpMkLst>
        </pc:cxnChg>
        <pc:cxnChg chg="mod">
          <ac:chgData name="Maria Ingold" userId="a60f9d2a-5cbb-470b-bac9-3a1d4f4bde03" providerId="ADAL" clId="{B6591717-FC01-4309-908E-3B3D52BBF025}" dt="2025-01-18T21:57:00.627" v="246" actId="478"/>
          <ac:cxnSpMkLst>
            <pc:docMk/>
            <pc:sldMk cId="776455602" sldId="550"/>
            <ac:cxnSpMk id="49" creationId="{A2D94EC8-F6EE-07BA-7612-46041603D611}"/>
          </ac:cxnSpMkLst>
        </pc:cxnChg>
      </pc:sldChg>
      <pc:sldChg chg="addSp delSp modSp mod">
        <pc:chgData name="Maria Ingold" userId="a60f9d2a-5cbb-470b-bac9-3a1d4f4bde03" providerId="ADAL" clId="{B6591717-FC01-4309-908E-3B3D52BBF025}" dt="2025-01-18T21:57:05.470" v="249"/>
        <pc:sldMkLst>
          <pc:docMk/>
          <pc:sldMk cId="313505874" sldId="551"/>
        </pc:sldMkLst>
        <pc:spChg chg="mod">
          <ac:chgData name="Maria Ingold" userId="a60f9d2a-5cbb-470b-bac9-3a1d4f4bde03" providerId="ADAL" clId="{B6591717-FC01-4309-908E-3B3D52BBF025}" dt="2025-01-18T21:54:09.060" v="217"/>
          <ac:spMkLst>
            <pc:docMk/>
            <pc:sldMk cId="313505874" sldId="551"/>
            <ac:spMk id="17" creationId="{3602E2F1-FAB6-7FCE-2150-D2422E8E02A3}"/>
          </ac:spMkLst>
        </pc:spChg>
        <pc:spChg chg="mod">
          <ac:chgData name="Maria Ingold" userId="a60f9d2a-5cbb-470b-bac9-3a1d4f4bde03" providerId="ADAL" clId="{B6591717-FC01-4309-908E-3B3D52BBF025}" dt="2025-01-18T21:54:09.060" v="217"/>
          <ac:spMkLst>
            <pc:docMk/>
            <pc:sldMk cId="313505874" sldId="551"/>
            <ac:spMk id="21" creationId="{DC7E96B1-107B-8D42-A09D-16D92A4CB5E4}"/>
          </ac:spMkLst>
        </pc:spChg>
        <pc:spChg chg="mod">
          <ac:chgData name="Maria Ingold" userId="a60f9d2a-5cbb-470b-bac9-3a1d4f4bde03" providerId="ADAL" clId="{B6591717-FC01-4309-908E-3B3D52BBF025}" dt="2025-01-18T21:54:09.060" v="217"/>
          <ac:spMkLst>
            <pc:docMk/>
            <pc:sldMk cId="313505874" sldId="551"/>
            <ac:spMk id="22" creationId="{91991AE6-4AA7-7100-CA87-0416B50E11FA}"/>
          </ac:spMkLst>
        </pc:spChg>
        <pc:spChg chg="mod">
          <ac:chgData name="Maria Ingold" userId="a60f9d2a-5cbb-470b-bac9-3a1d4f4bde03" providerId="ADAL" clId="{B6591717-FC01-4309-908E-3B3D52BBF025}" dt="2025-01-18T21:54:09.060" v="217"/>
          <ac:spMkLst>
            <pc:docMk/>
            <pc:sldMk cId="313505874" sldId="551"/>
            <ac:spMk id="24" creationId="{34E8449B-B311-FA16-A2A1-FF38D05B23F6}"/>
          </ac:spMkLst>
        </pc:spChg>
        <pc:spChg chg="mod">
          <ac:chgData name="Maria Ingold" userId="a60f9d2a-5cbb-470b-bac9-3a1d4f4bde03" providerId="ADAL" clId="{B6591717-FC01-4309-908E-3B3D52BBF025}" dt="2025-01-18T21:54:09.060" v="217"/>
          <ac:spMkLst>
            <pc:docMk/>
            <pc:sldMk cId="313505874" sldId="551"/>
            <ac:spMk id="25" creationId="{3CB21A41-3807-A003-BCBC-799F73472110}"/>
          </ac:spMkLst>
        </pc:spChg>
        <pc:spChg chg="mod">
          <ac:chgData name="Maria Ingold" userId="a60f9d2a-5cbb-470b-bac9-3a1d4f4bde03" providerId="ADAL" clId="{B6591717-FC01-4309-908E-3B3D52BBF025}" dt="2025-01-18T21:54:09.060" v="217"/>
          <ac:spMkLst>
            <pc:docMk/>
            <pc:sldMk cId="313505874" sldId="551"/>
            <ac:spMk id="26" creationId="{7B6801A3-3479-1ECB-3AF0-5FC12315FDBE}"/>
          </ac:spMkLst>
        </pc:spChg>
        <pc:spChg chg="mod">
          <ac:chgData name="Maria Ingold" userId="a60f9d2a-5cbb-470b-bac9-3a1d4f4bde03" providerId="ADAL" clId="{B6591717-FC01-4309-908E-3B3D52BBF025}" dt="2025-01-18T21:54:09.060" v="217"/>
          <ac:spMkLst>
            <pc:docMk/>
            <pc:sldMk cId="313505874" sldId="551"/>
            <ac:spMk id="28" creationId="{2E86E932-14E9-44BA-B268-1AEBD99CD196}"/>
          </ac:spMkLst>
        </pc:spChg>
        <pc:spChg chg="mod">
          <ac:chgData name="Maria Ingold" userId="a60f9d2a-5cbb-470b-bac9-3a1d4f4bde03" providerId="ADAL" clId="{B6591717-FC01-4309-908E-3B3D52BBF025}" dt="2025-01-18T21:54:09.060" v="217"/>
          <ac:spMkLst>
            <pc:docMk/>
            <pc:sldMk cId="313505874" sldId="551"/>
            <ac:spMk id="29" creationId="{AC7F38FA-5CCC-7F4C-4330-DC83F1BBBCD0}"/>
          </ac:spMkLst>
        </pc:spChg>
        <pc:spChg chg="mod">
          <ac:chgData name="Maria Ingold" userId="a60f9d2a-5cbb-470b-bac9-3a1d4f4bde03" providerId="ADAL" clId="{B6591717-FC01-4309-908E-3B3D52BBF025}" dt="2025-01-18T21:54:09.060" v="217"/>
          <ac:spMkLst>
            <pc:docMk/>
            <pc:sldMk cId="313505874" sldId="551"/>
            <ac:spMk id="30" creationId="{8D336723-27DA-3487-BBEC-6788530E6B17}"/>
          </ac:spMkLst>
        </pc:spChg>
        <pc:spChg chg="mod">
          <ac:chgData name="Maria Ingold" userId="a60f9d2a-5cbb-470b-bac9-3a1d4f4bde03" providerId="ADAL" clId="{B6591717-FC01-4309-908E-3B3D52BBF025}" dt="2025-01-18T21:54:09.060" v="217"/>
          <ac:spMkLst>
            <pc:docMk/>
            <pc:sldMk cId="313505874" sldId="551"/>
            <ac:spMk id="31" creationId="{A4CAA804-66BD-7D74-233D-98BCDA5FD49B}"/>
          </ac:spMkLst>
        </pc:spChg>
        <pc:spChg chg="mod">
          <ac:chgData name="Maria Ingold" userId="a60f9d2a-5cbb-470b-bac9-3a1d4f4bde03" providerId="ADAL" clId="{B6591717-FC01-4309-908E-3B3D52BBF025}" dt="2025-01-18T21:57:05.470" v="249"/>
          <ac:spMkLst>
            <pc:docMk/>
            <pc:sldMk cId="313505874" sldId="551"/>
            <ac:spMk id="50" creationId="{80305210-776B-D639-18C9-72D3C2B68AC0}"/>
          </ac:spMkLst>
        </pc:spChg>
        <pc:spChg chg="mod">
          <ac:chgData name="Maria Ingold" userId="a60f9d2a-5cbb-470b-bac9-3a1d4f4bde03" providerId="ADAL" clId="{B6591717-FC01-4309-908E-3B3D52BBF025}" dt="2025-01-18T21:57:05.470" v="249"/>
          <ac:spMkLst>
            <pc:docMk/>
            <pc:sldMk cId="313505874" sldId="551"/>
            <ac:spMk id="54" creationId="{F9E3EF82-6CE9-8EE7-632E-0BE14CC90ECC}"/>
          </ac:spMkLst>
        </pc:spChg>
        <pc:spChg chg="mod">
          <ac:chgData name="Maria Ingold" userId="a60f9d2a-5cbb-470b-bac9-3a1d4f4bde03" providerId="ADAL" clId="{B6591717-FC01-4309-908E-3B3D52BBF025}" dt="2025-01-18T21:57:05.470" v="249"/>
          <ac:spMkLst>
            <pc:docMk/>
            <pc:sldMk cId="313505874" sldId="551"/>
            <ac:spMk id="55" creationId="{F1CD4D7D-2B43-BFF6-9AF5-E082351BDDAB}"/>
          </ac:spMkLst>
        </pc:spChg>
        <pc:spChg chg="mod">
          <ac:chgData name="Maria Ingold" userId="a60f9d2a-5cbb-470b-bac9-3a1d4f4bde03" providerId="ADAL" clId="{B6591717-FC01-4309-908E-3B3D52BBF025}" dt="2025-01-18T21:57:05.470" v="249"/>
          <ac:spMkLst>
            <pc:docMk/>
            <pc:sldMk cId="313505874" sldId="551"/>
            <ac:spMk id="56" creationId="{BC660FD1-3165-D2A9-E4F3-D22F80144E4C}"/>
          </ac:spMkLst>
        </pc:spChg>
        <pc:spChg chg="mod">
          <ac:chgData name="Maria Ingold" userId="a60f9d2a-5cbb-470b-bac9-3a1d4f4bde03" providerId="ADAL" clId="{B6591717-FC01-4309-908E-3B3D52BBF025}" dt="2025-01-18T21:57:05.470" v="249"/>
          <ac:spMkLst>
            <pc:docMk/>
            <pc:sldMk cId="313505874" sldId="551"/>
            <ac:spMk id="57" creationId="{5B2B4B2A-04C7-7E7D-8C2D-E1B09D979735}"/>
          </ac:spMkLst>
        </pc:spChg>
        <pc:spChg chg="mod">
          <ac:chgData name="Maria Ingold" userId="a60f9d2a-5cbb-470b-bac9-3a1d4f4bde03" providerId="ADAL" clId="{B6591717-FC01-4309-908E-3B3D52BBF025}" dt="2025-01-18T21:57:05.470" v="249"/>
          <ac:spMkLst>
            <pc:docMk/>
            <pc:sldMk cId="313505874" sldId="551"/>
            <ac:spMk id="59" creationId="{3B59250D-EFF8-F140-C07D-7C3AFF5D2C62}"/>
          </ac:spMkLst>
        </pc:spChg>
        <pc:spChg chg="mod">
          <ac:chgData name="Maria Ingold" userId="a60f9d2a-5cbb-470b-bac9-3a1d4f4bde03" providerId="ADAL" clId="{B6591717-FC01-4309-908E-3B3D52BBF025}" dt="2025-01-18T21:57:05.470" v="249"/>
          <ac:spMkLst>
            <pc:docMk/>
            <pc:sldMk cId="313505874" sldId="551"/>
            <ac:spMk id="60" creationId="{EF89B516-E526-13CE-21D1-D02BC22BFB19}"/>
          </ac:spMkLst>
        </pc:spChg>
        <pc:spChg chg="mod">
          <ac:chgData name="Maria Ingold" userId="a60f9d2a-5cbb-470b-bac9-3a1d4f4bde03" providerId="ADAL" clId="{B6591717-FC01-4309-908E-3B3D52BBF025}" dt="2025-01-18T21:57:05.470" v="249"/>
          <ac:spMkLst>
            <pc:docMk/>
            <pc:sldMk cId="313505874" sldId="551"/>
            <ac:spMk id="61" creationId="{FF1D27D7-D2D0-FF99-E2E4-13649E3AE30A}"/>
          </ac:spMkLst>
        </pc:spChg>
        <pc:spChg chg="mod">
          <ac:chgData name="Maria Ingold" userId="a60f9d2a-5cbb-470b-bac9-3a1d4f4bde03" providerId="ADAL" clId="{B6591717-FC01-4309-908E-3B3D52BBF025}" dt="2025-01-18T21:57:05.470" v="249"/>
          <ac:spMkLst>
            <pc:docMk/>
            <pc:sldMk cId="313505874" sldId="551"/>
            <ac:spMk id="62" creationId="{F59191FD-0050-1C25-D990-E1919E1186CE}"/>
          </ac:spMkLst>
        </pc:spChg>
        <pc:spChg chg="mod">
          <ac:chgData name="Maria Ingold" userId="a60f9d2a-5cbb-470b-bac9-3a1d4f4bde03" providerId="ADAL" clId="{B6591717-FC01-4309-908E-3B3D52BBF025}" dt="2025-01-18T21:57:05.470" v="249"/>
          <ac:spMkLst>
            <pc:docMk/>
            <pc:sldMk cId="313505874" sldId="551"/>
            <ac:spMk id="63" creationId="{AA174A4F-1A9D-E858-1BB2-04465C305326}"/>
          </ac:spMkLst>
        </pc:spChg>
        <pc:grpChg chg="del">
          <ac:chgData name="Maria Ingold" userId="a60f9d2a-5cbb-470b-bac9-3a1d4f4bde03" providerId="ADAL" clId="{B6591717-FC01-4309-908E-3B3D52BBF025}" dt="2025-01-18T21:57:04.686" v="248" actId="478"/>
          <ac:grpSpMkLst>
            <pc:docMk/>
            <pc:sldMk cId="313505874" sldId="551"/>
            <ac:grpSpMk id="6" creationId="{3757B776-0E5E-6594-A95A-A0E3E02D9014}"/>
          </ac:grpSpMkLst>
        </pc:grpChg>
        <pc:picChg chg="del mod">
          <ac:chgData name="Maria Ingold" userId="a60f9d2a-5cbb-470b-bac9-3a1d4f4bde03" providerId="ADAL" clId="{B6591717-FC01-4309-908E-3B3D52BBF025}" dt="2025-01-18T21:54:08.488" v="216" actId="478"/>
          <ac:picMkLst>
            <pc:docMk/>
            <pc:sldMk cId="313505874" sldId="551"/>
            <ac:picMk id="12" creationId="{EA1E5A16-ED70-0321-6F7C-617E4B069672}"/>
          </ac:picMkLst>
        </pc:picChg>
        <pc:cxnChg chg="mod">
          <ac:chgData name="Maria Ingold" userId="a60f9d2a-5cbb-470b-bac9-3a1d4f4bde03" providerId="ADAL" clId="{B6591717-FC01-4309-908E-3B3D52BBF025}" dt="2025-01-18T21:57:04.686" v="248" actId="478"/>
          <ac:cxnSpMkLst>
            <pc:docMk/>
            <pc:sldMk cId="313505874" sldId="551"/>
            <ac:cxnSpMk id="11" creationId="{B18B2F74-CBB0-282D-83C8-90670E26FB4D}"/>
          </ac:cxnSpMkLst>
        </pc:cxnChg>
        <pc:cxnChg chg="mod">
          <ac:chgData name="Maria Ingold" userId="a60f9d2a-5cbb-470b-bac9-3a1d4f4bde03" providerId="ADAL" clId="{B6591717-FC01-4309-908E-3B3D52BBF025}" dt="2025-01-18T21:57:04.686" v="248" actId="478"/>
          <ac:cxnSpMkLst>
            <pc:docMk/>
            <pc:sldMk cId="313505874" sldId="551"/>
            <ac:cxnSpMk id="15" creationId="{7CC702ED-DAD3-BF06-4CE0-C26B93F20FA0}"/>
          </ac:cxnSpMkLst>
        </pc:cxnChg>
        <pc:cxnChg chg="mod">
          <ac:chgData name="Maria Ingold" userId="a60f9d2a-5cbb-470b-bac9-3a1d4f4bde03" providerId="ADAL" clId="{B6591717-FC01-4309-908E-3B3D52BBF025}" dt="2025-01-18T21:57:04.686" v="248" actId="478"/>
          <ac:cxnSpMkLst>
            <pc:docMk/>
            <pc:sldMk cId="313505874" sldId="551"/>
            <ac:cxnSpMk id="32" creationId="{FB7ECDA7-BDA1-CB5C-23EC-34814B3706BC}"/>
          </ac:cxnSpMkLst>
        </pc:cxnChg>
        <pc:cxnChg chg="mod">
          <ac:chgData name="Maria Ingold" userId="a60f9d2a-5cbb-470b-bac9-3a1d4f4bde03" providerId="ADAL" clId="{B6591717-FC01-4309-908E-3B3D52BBF025}" dt="2025-01-18T21:57:04.686" v="248" actId="478"/>
          <ac:cxnSpMkLst>
            <pc:docMk/>
            <pc:sldMk cId="313505874" sldId="551"/>
            <ac:cxnSpMk id="37" creationId="{C445EA69-1772-6D9F-1675-B274FE00B925}"/>
          </ac:cxnSpMkLst>
        </pc:cxnChg>
        <pc:cxnChg chg="mod">
          <ac:chgData name="Maria Ingold" userId="a60f9d2a-5cbb-470b-bac9-3a1d4f4bde03" providerId="ADAL" clId="{B6591717-FC01-4309-908E-3B3D52BBF025}" dt="2025-01-18T21:57:04.686" v="248" actId="478"/>
          <ac:cxnSpMkLst>
            <pc:docMk/>
            <pc:sldMk cId="313505874" sldId="551"/>
            <ac:cxnSpMk id="39" creationId="{FD2E1E18-F94C-EF61-7D89-ED9F2A65F85E}"/>
          </ac:cxnSpMkLst>
        </pc:cxnChg>
        <pc:cxnChg chg="mod">
          <ac:chgData name="Maria Ingold" userId="a60f9d2a-5cbb-470b-bac9-3a1d4f4bde03" providerId="ADAL" clId="{B6591717-FC01-4309-908E-3B3D52BBF025}" dt="2025-01-18T21:57:04.686" v="248" actId="478"/>
          <ac:cxnSpMkLst>
            <pc:docMk/>
            <pc:sldMk cId="313505874" sldId="551"/>
            <ac:cxnSpMk id="40" creationId="{A4A1C2CF-177E-418B-CA9E-D7652C4C3665}"/>
          </ac:cxnSpMkLst>
        </pc:cxnChg>
        <pc:cxnChg chg="mod">
          <ac:chgData name="Maria Ingold" userId="a60f9d2a-5cbb-470b-bac9-3a1d4f4bde03" providerId="ADAL" clId="{B6591717-FC01-4309-908E-3B3D52BBF025}" dt="2025-01-18T21:57:04.686" v="248" actId="478"/>
          <ac:cxnSpMkLst>
            <pc:docMk/>
            <pc:sldMk cId="313505874" sldId="551"/>
            <ac:cxnSpMk id="42" creationId="{4418D083-54CB-EC37-E906-DFE4E1564C57}"/>
          </ac:cxnSpMkLst>
        </pc:cxnChg>
        <pc:cxnChg chg="mod">
          <ac:chgData name="Maria Ingold" userId="a60f9d2a-5cbb-470b-bac9-3a1d4f4bde03" providerId="ADAL" clId="{B6591717-FC01-4309-908E-3B3D52BBF025}" dt="2025-01-18T21:57:04.686" v="248" actId="478"/>
          <ac:cxnSpMkLst>
            <pc:docMk/>
            <pc:sldMk cId="313505874" sldId="551"/>
            <ac:cxnSpMk id="44" creationId="{DCDC1BB5-648A-B3D9-95E4-9CA00771E231}"/>
          </ac:cxnSpMkLst>
        </pc:cxnChg>
        <pc:cxnChg chg="mod">
          <ac:chgData name="Maria Ingold" userId="a60f9d2a-5cbb-470b-bac9-3a1d4f4bde03" providerId="ADAL" clId="{B6591717-FC01-4309-908E-3B3D52BBF025}" dt="2025-01-18T21:57:04.686" v="248" actId="478"/>
          <ac:cxnSpMkLst>
            <pc:docMk/>
            <pc:sldMk cId="313505874" sldId="551"/>
            <ac:cxnSpMk id="45" creationId="{980502D0-3788-FAA2-E15E-2CB004E37CBC}"/>
          </ac:cxnSpMkLst>
        </pc:cxnChg>
      </pc:sldChg>
      <pc:sldChg chg="addSp delSp modSp mod">
        <pc:chgData name="Maria Ingold" userId="a60f9d2a-5cbb-470b-bac9-3a1d4f4bde03" providerId="ADAL" clId="{B6591717-FC01-4309-908E-3B3D52BBF025}" dt="2025-01-18T21:59:22.922" v="300"/>
        <pc:sldMkLst>
          <pc:docMk/>
          <pc:sldMk cId="1169972215" sldId="558"/>
        </pc:sldMkLst>
        <pc:spChg chg="mod">
          <ac:chgData name="Maria Ingold" userId="a60f9d2a-5cbb-470b-bac9-3a1d4f4bde03" providerId="ADAL" clId="{B6591717-FC01-4309-908E-3B3D52BBF025}" dt="2025-01-18T21:59:22.922" v="300"/>
          <ac:spMkLst>
            <pc:docMk/>
            <pc:sldMk cId="1169972215" sldId="558"/>
            <ac:spMk id="13" creationId="{4B085EC9-E4E8-E712-BF78-19032B3E7626}"/>
          </ac:spMkLst>
        </pc:spChg>
        <pc:spChg chg="mod">
          <ac:chgData name="Maria Ingold" userId="a60f9d2a-5cbb-470b-bac9-3a1d4f4bde03" providerId="ADAL" clId="{B6591717-FC01-4309-908E-3B3D52BBF025}" dt="2025-01-18T21:59:22.922" v="300"/>
          <ac:spMkLst>
            <pc:docMk/>
            <pc:sldMk cId="1169972215" sldId="558"/>
            <ac:spMk id="17" creationId="{32DFD3D9-C7B9-6E04-82BD-54E40921BCB8}"/>
          </ac:spMkLst>
        </pc:spChg>
        <pc:spChg chg="mod">
          <ac:chgData name="Maria Ingold" userId="a60f9d2a-5cbb-470b-bac9-3a1d4f4bde03" providerId="ADAL" clId="{B6591717-FC01-4309-908E-3B3D52BBF025}" dt="2025-01-18T21:59:22.922" v="300"/>
          <ac:spMkLst>
            <pc:docMk/>
            <pc:sldMk cId="1169972215" sldId="558"/>
            <ac:spMk id="18" creationId="{6BB4B85B-A23F-A59A-A04B-35D287591E75}"/>
          </ac:spMkLst>
        </pc:spChg>
        <pc:spChg chg="mod">
          <ac:chgData name="Maria Ingold" userId="a60f9d2a-5cbb-470b-bac9-3a1d4f4bde03" providerId="ADAL" clId="{B6591717-FC01-4309-908E-3B3D52BBF025}" dt="2025-01-18T21:59:22.922" v="300"/>
          <ac:spMkLst>
            <pc:docMk/>
            <pc:sldMk cId="1169972215" sldId="558"/>
            <ac:spMk id="20" creationId="{6F9F7685-E11A-BE91-1F5D-F133C0A24DAE}"/>
          </ac:spMkLst>
        </pc:spChg>
        <pc:spChg chg="mod">
          <ac:chgData name="Maria Ingold" userId="a60f9d2a-5cbb-470b-bac9-3a1d4f4bde03" providerId="ADAL" clId="{B6591717-FC01-4309-908E-3B3D52BBF025}" dt="2025-01-18T21:59:22.922" v="300"/>
          <ac:spMkLst>
            <pc:docMk/>
            <pc:sldMk cId="1169972215" sldId="558"/>
            <ac:spMk id="22" creationId="{C8E27B2B-EADB-6D0E-B06C-EF7BF8A7983E}"/>
          </ac:spMkLst>
        </pc:spChg>
        <pc:spChg chg="mod">
          <ac:chgData name="Maria Ingold" userId="a60f9d2a-5cbb-470b-bac9-3a1d4f4bde03" providerId="ADAL" clId="{B6591717-FC01-4309-908E-3B3D52BBF025}" dt="2025-01-18T21:59:22.922" v="300"/>
          <ac:spMkLst>
            <pc:docMk/>
            <pc:sldMk cId="1169972215" sldId="558"/>
            <ac:spMk id="23" creationId="{0D558787-9737-3D6E-AF4C-4773D1D0E975}"/>
          </ac:spMkLst>
        </pc:spChg>
        <pc:spChg chg="mod">
          <ac:chgData name="Maria Ingold" userId="a60f9d2a-5cbb-470b-bac9-3a1d4f4bde03" providerId="ADAL" clId="{B6591717-FC01-4309-908E-3B3D52BBF025}" dt="2025-01-18T21:59:22.922" v="300"/>
          <ac:spMkLst>
            <pc:docMk/>
            <pc:sldMk cId="1169972215" sldId="558"/>
            <ac:spMk id="24" creationId="{CEEA1662-7204-4764-22ED-ED1E411439E9}"/>
          </ac:spMkLst>
        </pc:spChg>
        <pc:spChg chg="mod">
          <ac:chgData name="Maria Ingold" userId="a60f9d2a-5cbb-470b-bac9-3a1d4f4bde03" providerId="ADAL" clId="{B6591717-FC01-4309-908E-3B3D52BBF025}" dt="2025-01-18T21:59:22.922" v="300"/>
          <ac:spMkLst>
            <pc:docMk/>
            <pc:sldMk cId="1169972215" sldId="558"/>
            <ac:spMk id="25" creationId="{93D6FD6E-CEB9-8C45-D5EA-8E664AACC6A6}"/>
          </ac:spMkLst>
        </pc:spChg>
        <pc:spChg chg="mod">
          <ac:chgData name="Maria Ingold" userId="a60f9d2a-5cbb-470b-bac9-3a1d4f4bde03" providerId="ADAL" clId="{B6591717-FC01-4309-908E-3B3D52BBF025}" dt="2025-01-18T21:59:22.922" v="300"/>
          <ac:spMkLst>
            <pc:docMk/>
            <pc:sldMk cId="1169972215" sldId="558"/>
            <ac:spMk id="26" creationId="{863098CD-EA5E-4958-E266-DDC71EB1C051}"/>
          </ac:spMkLst>
        </pc:spChg>
        <pc:spChg chg="mod">
          <ac:chgData name="Maria Ingold" userId="a60f9d2a-5cbb-470b-bac9-3a1d4f4bde03" providerId="ADAL" clId="{B6591717-FC01-4309-908E-3B3D52BBF025}" dt="2025-01-18T21:59:22.922" v="300"/>
          <ac:spMkLst>
            <pc:docMk/>
            <pc:sldMk cId="1169972215" sldId="558"/>
            <ac:spMk id="28" creationId="{CC19C665-3883-52A5-BA19-3DE8551C69F7}"/>
          </ac:spMkLst>
        </pc:spChg>
        <pc:picChg chg="del">
          <ac:chgData name="Maria Ingold" userId="a60f9d2a-5cbb-470b-bac9-3a1d4f4bde03" providerId="ADAL" clId="{B6591717-FC01-4309-908E-3B3D52BBF025}" dt="2025-01-18T21:59:21.672" v="299" actId="478"/>
          <ac:picMkLst>
            <pc:docMk/>
            <pc:sldMk cId="1169972215" sldId="558"/>
            <ac:picMk id="12" creationId="{CBBE7ABA-FA2E-47F4-E359-5ED5BC28634B}"/>
          </ac:picMkLst>
        </pc:picChg>
      </pc:sldChg>
      <pc:sldChg chg="addSp delSp modSp mod">
        <pc:chgData name="Maria Ingold" userId="a60f9d2a-5cbb-470b-bac9-3a1d4f4bde03" providerId="ADAL" clId="{B6591717-FC01-4309-908E-3B3D52BBF025}" dt="2025-01-18T21:59:28.671" v="302"/>
        <pc:sldMkLst>
          <pc:docMk/>
          <pc:sldMk cId="44326193" sldId="559"/>
        </pc:sldMkLst>
        <pc:spChg chg="mod">
          <ac:chgData name="Maria Ingold" userId="a60f9d2a-5cbb-470b-bac9-3a1d4f4bde03" providerId="ADAL" clId="{B6591717-FC01-4309-908E-3B3D52BBF025}" dt="2025-01-18T21:59:28.671" v="302"/>
          <ac:spMkLst>
            <pc:docMk/>
            <pc:sldMk cId="44326193" sldId="559"/>
            <ac:spMk id="9" creationId="{DAB90A99-09B3-5031-9634-5EB6C802EECE}"/>
          </ac:spMkLst>
        </pc:spChg>
        <pc:spChg chg="mod">
          <ac:chgData name="Maria Ingold" userId="a60f9d2a-5cbb-470b-bac9-3a1d4f4bde03" providerId="ADAL" clId="{B6591717-FC01-4309-908E-3B3D52BBF025}" dt="2025-01-18T21:59:28.671" v="302"/>
          <ac:spMkLst>
            <pc:docMk/>
            <pc:sldMk cId="44326193" sldId="559"/>
            <ac:spMk id="15" creationId="{F4C2E9E9-F684-A643-0C5E-10C63EB14A55}"/>
          </ac:spMkLst>
        </pc:spChg>
        <pc:spChg chg="mod">
          <ac:chgData name="Maria Ingold" userId="a60f9d2a-5cbb-470b-bac9-3a1d4f4bde03" providerId="ADAL" clId="{B6591717-FC01-4309-908E-3B3D52BBF025}" dt="2025-01-18T21:59:28.671" v="302"/>
          <ac:spMkLst>
            <pc:docMk/>
            <pc:sldMk cId="44326193" sldId="559"/>
            <ac:spMk id="21" creationId="{58E8ABDE-937B-4CE5-BC6F-6F6E3299AAA7}"/>
          </ac:spMkLst>
        </pc:spChg>
        <pc:spChg chg="mod">
          <ac:chgData name="Maria Ingold" userId="a60f9d2a-5cbb-470b-bac9-3a1d4f4bde03" providerId="ADAL" clId="{B6591717-FC01-4309-908E-3B3D52BBF025}" dt="2025-01-18T21:59:28.671" v="302"/>
          <ac:spMkLst>
            <pc:docMk/>
            <pc:sldMk cId="44326193" sldId="559"/>
            <ac:spMk id="22" creationId="{24D32CC4-5456-BD23-DE51-1EDB0C1B8E7A}"/>
          </ac:spMkLst>
        </pc:spChg>
        <pc:spChg chg="mod">
          <ac:chgData name="Maria Ingold" userId="a60f9d2a-5cbb-470b-bac9-3a1d4f4bde03" providerId="ADAL" clId="{B6591717-FC01-4309-908E-3B3D52BBF025}" dt="2025-01-18T21:59:28.671" v="302"/>
          <ac:spMkLst>
            <pc:docMk/>
            <pc:sldMk cId="44326193" sldId="559"/>
            <ac:spMk id="23" creationId="{1A1BFC9C-8F34-0E68-1C65-B1D0C80A5C99}"/>
          </ac:spMkLst>
        </pc:spChg>
        <pc:spChg chg="mod">
          <ac:chgData name="Maria Ingold" userId="a60f9d2a-5cbb-470b-bac9-3a1d4f4bde03" providerId="ADAL" clId="{B6591717-FC01-4309-908E-3B3D52BBF025}" dt="2025-01-18T21:59:28.671" v="302"/>
          <ac:spMkLst>
            <pc:docMk/>
            <pc:sldMk cId="44326193" sldId="559"/>
            <ac:spMk id="24" creationId="{FCD7526A-48B6-4CD8-5D72-508676BB33AA}"/>
          </ac:spMkLst>
        </pc:spChg>
        <pc:spChg chg="mod">
          <ac:chgData name="Maria Ingold" userId="a60f9d2a-5cbb-470b-bac9-3a1d4f4bde03" providerId="ADAL" clId="{B6591717-FC01-4309-908E-3B3D52BBF025}" dt="2025-01-18T21:59:28.671" v="302"/>
          <ac:spMkLst>
            <pc:docMk/>
            <pc:sldMk cId="44326193" sldId="559"/>
            <ac:spMk id="25" creationId="{D0E778DC-1644-CA39-3E0B-29E8B008B154}"/>
          </ac:spMkLst>
        </pc:spChg>
        <pc:spChg chg="mod">
          <ac:chgData name="Maria Ingold" userId="a60f9d2a-5cbb-470b-bac9-3a1d4f4bde03" providerId="ADAL" clId="{B6591717-FC01-4309-908E-3B3D52BBF025}" dt="2025-01-18T21:59:28.671" v="302"/>
          <ac:spMkLst>
            <pc:docMk/>
            <pc:sldMk cId="44326193" sldId="559"/>
            <ac:spMk id="26" creationId="{E1F9951C-05CE-E1F5-F838-B16B9F80F7D9}"/>
          </ac:spMkLst>
        </pc:spChg>
        <pc:spChg chg="mod">
          <ac:chgData name="Maria Ingold" userId="a60f9d2a-5cbb-470b-bac9-3a1d4f4bde03" providerId="ADAL" clId="{B6591717-FC01-4309-908E-3B3D52BBF025}" dt="2025-01-18T21:59:28.671" v="302"/>
          <ac:spMkLst>
            <pc:docMk/>
            <pc:sldMk cId="44326193" sldId="559"/>
            <ac:spMk id="28" creationId="{8B748FF8-FF7A-4D40-AEC1-0CB7920E7EF9}"/>
          </ac:spMkLst>
        </pc:spChg>
        <pc:spChg chg="mod">
          <ac:chgData name="Maria Ingold" userId="a60f9d2a-5cbb-470b-bac9-3a1d4f4bde03" providerId="ADAL" clId="{B6591717-FC01-4309-908E-3B3D52BBF025}" dt="2025-01-18T21:59:28.671" v="302"/>
          <ac:spMkLst>
            <pc:docMk/>
            <pc:sldMk cId="44326193" sldId="559"/>
            <ac:spMk id="30" creationId="{5F24BCCC-527B-3262-C218-7809C4762ADE}"/>
          </ac:spMkLst>
        </pc:spChg>
        <pc:picChg chg="del">
          <ac:chgData name="Maria Ingold" userId="a60f9d2a-5cbb-470b-bac9-3a1d4f4bde03" providerId="ADAL" clId="{B6591717-FC01-4309-908E-3B3D52BBF025}" dt="2025-01-18T21:59:28.130" v="301" actId="478"/>
          <ac:picMkLst>
            <pc:docMk/>
            <pc:sldMk cId="44326193" sldId="559"/>
            <ac:picMk id="12" creationId="{0EE92220-03C7-2188-20D9-A3E9D964E6D5}"/>
          </ac:picMkLst>
        </pc:picChg>
      </pc:sldChg>
      <pc:sldChg chg="addSp delSp modSp mod">
        <pc:chgData name="Maria Ingold" userId="a60f9d2a-5cbb-470b-bac9-3a1d4f4bde03" providerId="ADAL" clId="{B6591717-FC01-4309-908E-3B3D52BBF025}" dt="2025-01-18T21:59:10.485" v="296"/>
        <pc:sldMkLst>
          <pc:docMk/>
          <pc:sldMk cId="879252628" sldId="562"/>
        </pc:sldMkLst>
        <pc:spChg chg="mod">
          <ac:chgData name="Maria Ingold" userId="a60f9d2a-5cbb-470b-bac9-3a1d4f4bde03" providerId="ADAL" clId="{B6591717-FC01-4309-908E-3B3D52BBF025}" dt="2025-01-18T21:59:10.485" v="296"/>
          <ac:spMkLst>
            <pc:docMk/>
            <pc:sldMk cId="879252628" sldId="562"/>
            <ac:spMk id="11" creationId="{E62E65BB-7619-8217-50CF-211864373563}"/>
          </ac:spMkLst>
        </pc:spChg>
        <pc:spChg chg="mod">
          <ac:chgData name="Maria Ingold" userId="a60f9d2a-5cbb-470b-bac9-3a1d4f4bde03" providerId="ADAL" clId="{B6591717-FC01-4309-908E-3B3D52BBF025}" dt="2025-01-18T21:59:10.485" v="296"/>
          <ac:spMkLst>
            <pc:docMk/>
            <pc:sldMk cId="879252628" sldId="562"/>
            <ac:spMk id="16" creationId="{505FBE5D-B871-2DCA-9E16-A5C749D78BE3}"/>
          </ac:spMkLst>
        </pc:spChg>
        <pc:spChg chg="mod">
          <ac:chgData name="Maria Ingold" userId="a60f9d2a-5cbb-470b-bac9-3a1d4f4bde03" providerId="ADAL" clId="{B6591717-FC01-4309-908E-3B3D52BBF025}" dt="2025-01-18T21:59:10.485" v="296"/>
          <ac:spMkLst>
            <pc:docMk/>
            <pc:sldMk cId="879252628" sldId="562"/>
            <ac:spMk id="17" creationId="{9EF95AC8-8E80-76E4-5BCB-C0776B0F5AF3}"/>
          </ac:spMkLst>
        </pc:spChg>
        <pc:spChg chg="mod">
          <ac:chgData name="Maria Ingold" userId="a60f9d2a-5cbb-470b-bac9-3a1d4f4bde03" providerId="ADAL" clId="{B6591717-FC01-4309-908E-3B3D52BBF025}" dt="2025-01-18T21:59:10.485" v="296"/>
          <ac:spMkLst>
            <pc:docMk/>
            <pc:sldMk cId="879252628" sldId="562"/>
            <ac:spMk id="18" creationId="{7216D185-D4C4-FEB6-0885-5F1D6BC16AD9}"/>
          </ac:spMkLst>
        </pc:spChg>
        <pc:spChg chg="mod">
          <ac:chgData name="Maria Ingold" userId="a60f9d2a-5cbb-470b-bac9-3a1d4f4bde03" providerId="ADAL" clId="{B6591717-FC01-4309-908E-3B3D52BBF025}" dt="2025-01-18T21:59:10.485" v="296"/>
          <ac:spMkLst>
            <pc:docMk/>
            <pc:sldMk cId="879252628" sldId="562"/>
            <ac:spMk id="19" creationId="{E46545E3-29EB-E25A-7B78-8EE427F08AD9}"/>
          </ac:spMkLst>
        </pc:spChg>
        <pc:spChg chg="mod">
          <ac:chgData name="Maria Ingold" userId="a60f9d2a-5cbb-470b-bac9-3a1d4f4bde03" providerId="ADAL" clId="{B6591717-FC01-4309-908E-3B3D52BBF025}" dt="2025-01-18T21:59:10.485" v="296"/>
          <ac:spMkLst>
            <pc:docMk/>
            <pc:sldMk cId="879252628" sldId="562"/>
            <ac:spMk id="20" creationId="{C2EE5777-F3CD-D9D3-5D25-19918F923AF6}"/>
          </ac:spMkLst>
        </pc:spChg>
        <pc:spChg chg="mod">
          <ac:chgData name="Maria Ingold" userId="a60f9d2a-5cbb-470b-bac9-3a1d4f4bde03" providerId="ADAL" clId="{B6591717-FC01-4309-908E-3B3D52BBF025}" dt="2025-01-18T21:59:10.485" v="296"/>
          <ac:spMkLst>
            <pc:docMk/>
            <pc:sldMk cId="879252628" sldId="562"/>
            <ac:spMk id="22" creationId="{D7B106D0-3392-69F9-6279-3E03692B5656}"/>
          </ac:spMkLst>
        </pc:spChg>
        <pc:spChg chg="mod">
          <ac:chgData name="Maria Ingold" userId="a60f9d2a-5cbb-470b-bac9-3a1d4f4bde03" providerId="ADAL" clId="{B6591717-FC01-4309-908E-3B3D52BBF025}" dt="2025-01-18T21:59:10.485" v="296"/>
          <ac:spMkLst>
            <pc:docMk/>
            <pc:sldMk cId="879252628" sldId="562"/>
            <ac:spMk id="24" creationId="{CAD08C01-3618-FEAC-EB8A-603898D3BABB}"/>
          </ac:spMkLst>
        </pc:spChg>
        <pc:spChg chg="mod">
          <ac:chgData name="Maria Ingold" userId="a60f9d2a-5cbb-470b-bac9-3a1d4f4bde03" providerId="ADAL" clId="{B6591717-FC01-4309-908E-3B3D52BBF025}" dt="2025-01-18T21:59:10.485" v="296"/>
          <ac:spMkLst>
            <pc:docMk/>
            <pc:sldMk cId="879252628" sldId="562"/>
            <ac:spMk id="25" creationId="{05808545-70C4-3093-0A29-30E0A5BEF98A}"/>
          </ac:spMkLst>
        </pc:spChg>
        <pc:spChg chg="mod">
          <ac:chgData name="Maria Ingold" userId="a60f9d2a-5cbb-470b-bac9-3a1d4f4bde03" providerId="ADAL" clId="{B6591717-FC01-4309-908E-3B3D52BBF025}" dt="2025-01-18T21:59:10.485" v="296"/>
          <ac:spMkLst>
            <pc:docMk/>
            <pc:sldMk cId="879252628" sldId="562"/>
            <ac:spMk id="26" creationId="{99C199C2-2D04-D88B-63CF-101ACE892293}"/>
          </ac:spMkLst>
        </pc:spChg>
        <pc:picChg chg="del">
          <ac:chgData name="Maria Ingold" userId="a60f9d2a-5cbb-470b-bac9-3a1d4f4bde03" providerId="ADAL" clId="{B6591717-FC01-4309-908E-3B3D52BBF025}" dt="2025-01-18T21:59:08.680" v="295" actId="478"/>
          <ac:picMkLst>
            <pc:docMk/>
            <pc:sldMk cId="879252628" sldId="562"/>
            <ac:picMk id="12" creationId="{37665A34-9317-9172-4306-C44C67A65574}"/>
          </ac:picMkLst>
        </pc:picChg>
      </pc:sldChg>
      <pc:sldChg chg="addSp delSp modSp mod">
        <pc:chgData name="Maria Ingold" userId="a60f9d2a-5cbb-470b-bac9-3a1d4f4bde03" providerId="ADAL" clId="{B6591717-FC01-4309-908E-3B3D52BBF025}" dt="2025-01-18T21:56:49.782" v="243"/>
        <pc:sldMkLst>
          <pc:docMk/>
          <pc:sldMk cId="3969522141" sldId="563"/>
        </pc:sldMkLst>
        <pc:spChg chg="mod">
          <ac:chgData name="Maria Ingold" userId="a60f9d2a-5cbb-470b-bac9-3a1d4f4bde03" providerId="ADAL" clId="{B6591717-FC01-4309-908E-3B3D52BBF025}" dt="2025-01-18T21:51:40.353" v="188"/>
          <ac:spMkLst>
            <pc:docMk/>
            <pc:sldMk cId="3969522141" sldId="563"/>
            <ac:spMk id="14" creationId="{A62C63C5-3167-06FD-08C1-149ACEFC8FB7}"/>
          </ac:spMkLst>
        </pc:spChg>
        <pc:spChg chg="mod">
          <ac:chgData name="Maria Ingold" userId="a60f9d2a-5cbb-470b-bac9-3a1d4f4bde03" providerId="ADAL" clId="{B6591717-FC01-4309-908E-3B3D52BBF025}" dt="2025-01-18T21:51:40.353" v="188"/>
          <ac:spMkLst>
            <pc:docMk/>
            <pc:sldMk cId="3969522141" sldId="563"/>
            <ac:spMk id="24" creationId="{7555C709-8A21-4A8C-06E0-829441CB7290}"/>
          </ac:spMkLst>
        </pc:spChg>
        <pc:spChg chg="mod">
          <ac:chgData name="Maria Ingold" userId="a60f9d2a-5cbb-470b-bac9-3a1d4f4bde03" providerId="ADAL" clId="{B6591717-FC01-4309-908E-3B3D52BBF025}" dt="2025-01-18T21:51:40.353" v="188"/>
          <ac:spMkLst>
            <pc:docMk/>
            <pc:sldMk cId="3969522141" sldId="563"/>
            <ac:spMk id="25" creationId="{AA465F71-4DBA-B618-FB14-86DD0EE876F0}"/>
          </ac:spMkLst>
        </pc:spChg>
        <pc:spChg chg="mod">
          <ac:chgData name="Maria Ingold" userId="a60f9d2a-5cbb-470b-bac9-3a1d4f4bde03" providerId="ADAL" clId="{B6591717-FC01-4309-908E-3B3D52BBF025}" dt="2025-01-18T21:51:40.353" v="188"/>
          <ac:spMkLst>
            <pc:docMk/>
            <pc:sldMk cId="3969522141" sldId="563"/>
            <ac:spMk id="26" creationId="{C6F52659-32DC-FFE4-1B1F-5B64C4D475FA}"/>
          </ac:spMkLst>
        </pc:spChg>
        <pc:spChg chg="mod">
          <ac:chgData name="Maria Ingold" userId="a60f9d2a-5cbb-470b-bac9-3a1d4f4bde03" providerId="ADAL" clId="{B6591717-FC01-4309-908E-3B3D52BBF025}" dt="2025-01-18T21:51:40.353" v="188"/>
          <ac:spMkLst>
            <pc:docMk/>
            <pc:sldMk cId="3969522141" sldId="563"/>
            <ac:spMk id="28" creationId="{5E3607EB-7A48-CC82-EA0F-38E787DCD395}"/>
          </ac:spMkLst>
        </pc:spChg>
        <pc:spChg chg="mod">
          <ac:chgData name="Maria Ingold" userId="a60f9d2a-5cbb-470b-bac9-3a1d4f4bde03" providerId="ADAL" clId="{B6591717-FC01-4309-908E-3B3D52BBF025}" dt="2025-01-18T21:51:40.353" v="188"/>
          <ac:spMkLst>
            <pc:docMk/>
            <pc:sldMk cId="3969522141" sldId="563"/>
            <ac:spMk id="29" creationId="{9F35D19C-5437-A3CD-FF2C-44329CD707BC}"/>
          </ac:spMkLst>
        </pc:spChg>
        <pc:spChg chg="mod">
          <ac:chgData name="Maria Ingold" userId="a60f9d2a-5cbb-470b-bac9-3a1d4f4bde03" providerId="ADAL" clId="{B6591717-FC01-4309-908E-3B3D52BBF025}" dt="2025-01-18T21:51:40.353" v="188"/>
          <ac:spMkLst>
            <pc:docMk/>
            <pc:sldMk cId="3969522141" sldId="563"/>
            <ac:spMk id="30" creationId="{A2A8B654-DE08-23E0-0882-3C27B1BAF206}"/>
          </ac:spMkLst>
        </pc:spChg>
        <pc:spChg chg="mod">
          <ac:chgData name="Maria Ingold" userId="a60f9d2a-5cbb-470b-bac9-3a1d4f4bde03" providerId="ADAL" clId="{B6591717-FC01-4309-908E-3B3D52BBF025}" dt="2025-01-18T21:51:40.353" v="188"/>
          <ac:spMkLst>
            <pc:docMk/>
            <pc:sldMk cId="3969522141" sldId="563"/>
            <ac:spMk id="31" creationId="{4465C117-4A71-BBFC-06D2-C8B0BDAD3033}"/>
          </ac:spMkLst>
        </pc:spChg>
        <pc:spChg chg="mod">
          <ac:chgData name="Maria Ingold" userId="a60f9d2a-5cbb-470b-bac9-3a1d4f4bde03" providerId="ADAL" clId="{B6591717-FC01-4309-908E-3B3D52BBF025}" dt="2025-01-18T21:51:40.353" v="188"/>
          <ac:spMkLst>
            <pc:docMk/>
            <pc:sldMk cId="3969522141" sldId="563"/>
            <ac:spMk id="32" creationId="{8EDB03D3-7DB0-52CF-08DA-7B272D863386}"/>
          </ac:spMkLst>
        </pc:spChg>
        <pc:spChg chg="mod">
          <ac:chgData name="Maria Ingold" userId="a60f9d2a-5cbb-470b-bac9-3a1d4f4bde03" providerId="ADAL" clId="{B6591717-FC01-4309-908E-3B3D52BBF025}" dt="2025-01-18T21:51:40.353" v="188"/>
          <ac:spMkLst>
            <pc:docMk/>
            <pc:sldMk cId="3969522141" sldId="563"/>
            <ac:spMk id="34" creationId="{21033480-CE03-8FF2-C59C-552B2402B0E1}"/>
          </ac:spMkLst>
        </pc:spChg>
        <pc:spChg chg="mod">
          <ac:chgData name="Maria Ingold" userId="a60f9d2a-5cbb-470b-bac9-3a1d4f4bde03" providerId="ADAL" clId="{B6591717-FC01-4309-908E-3B3D52BBF025}" dt="2025-01-18T21:56:49.782" v="243"/>
          <ac:spMkLst>
            <pc:docMk/>
            <pc:sldMk cId="3969522141" sldId="563"/>
            <ac:spMk id="52" creationId="{0A4FBF9A-3917-215E-3056-32FBBD1B4D97}"/>
          </ac:spMkLst>
        </pc:spChg>
        <pc:spChg chg="mod">
          <ac:chgData name="Maria Ingold" userId="a60f9d2a-5cbb-470b-bac9-3a1d4f4bde03" providerId="ADAL" clId="{B6591717-FC01-4309-908E-3B3D52BBF025}" dt="2025-01-18T21:56:49.782" v="243"/>
          <ac:spMkLst>
            <pc:docMk/>
            <pc:sldMk cId="3969522141" sldId="563"/>
            <ac:spMk id="56" creationId="{79CD45B7-2390-D7AA-6477-8079AE587525}"/>
          </ac:spMkLst>
        </pc:spChg>
        <pc:spChg chg="mod">
          <ac:chgData name="Maria Ingold" userId="a60f9d2a-5cbb-470b-bac9-3a1d4f4bde03" providerId="ADAL" clId="{B6591717-FC01-4309-908E-3B3D52BBF025}" dt="2025-01-18T21:56:49.782" v="243"/>
          <ac:spMkLst>
            <pc:docMk/>
            <pc:sldMk cId="3969522141" sldId="563"/>
            <ac:spMk id="57" creationId="{C2787535-8DF4-B03D-F88C-FA0477866561}"/>
          </ac:spMkLst>
        </pc:spChg>
        <pc:spChg chg="mod">
          <ac:chgData name="Maria Ingold" userId="a60f9d2a-5cbb-470b-bac9-3a1d4f4bde03" providerId="ADAL" clId="{B6591717-FC01-4309-908E-3B3D52BBF025}" dt="2025-01-18T21:56:49.782" v="243"/>
          <ac:spMkLst>
            <pc:docMk/>
            <pc:sldMk cId="3969522141" sldId="563"/>
            <ac:spMk id="58" creationId="{0F01E37C-622F-1A31-C897-AD272A8476A5}"/>
          </ac:spMkLst>
        </pc:spChg>
        <pc:spChg chg="mod">
          <ac:chgData name="Maria Ingold" userId="a60f9d2a-5cbb-470b-bac9-3a1d4f4bde03" providerId="ADAL" clId="{B6591717-FC01-4309-908E-3B3D52BBF025}" dt="2025-01-18T21:56:49.782" v="243"/>
          <ac:spMkLst>
            <pc:docMk/>
            <pc:sldMk cId="3969522141" sldId="563"/>
            <ac:spMk id="59" creationId="{80872A8C-B11B-3AAD-CF4D-8D46B43BCB87}"/>
          </ac:spMkLst>
        </pc:spChg>
        <pc:spChg chg="mod">
          <ac:chgData name="Maria Ingold" userId="a60f9d2a-5cbb-470b-bac9-3a1d4f4bde03" providerId="ADAL" clId="{B6591717-FC01-4309-908E-3B3D52BBF025}" dt="2025-01-18T21:56:49.782" v="243"/>
          <ac:spMkLst>
            <pc:docMk/>
            <pc:sldMk cId="3969522141" sldId="563"/>
            <ac:spMk id="60" creationId="{C6FE23DC-453D-D06D-3B58-E72F90BA237B}"/>
          </ac:spMkLst>
        </pc:spChg>
        <pc:spChg chg="mod">
          <ac:chgData name="Maria Ingold" userId="a60f9d2a-5cbb-470b-bac9-3a1d4f4bde03" providerId="ADAL" clId="{B6591717-FC01-4309-908E-3B3D52BBF025}" dt="2025-01-18T21:56:49.782" v="243"/>
          <ac:spMkLst>
            <pc:docMk/>
            <pc:sldMk cId="3969522141" sldId="563"/>
            <ac:spMk id="62" creationId="{A3DFC061-67E1-328C-D0DB-A2755CCA0CA6}"/>
          </ac:spMkLst>
        </pc:spChg>
        <pc:spChg chg="mod">
          <ac:chgData name="Maria Ingold" userId="a60f9d2a-5cbb-470b-bac9-3a1d4f4bde03" providerId="ADAL" clId="{B6591717-FC01-4309-908E-3B3D52BBF025}" dt="2025-01-18T21:56:49.782" v="243"/>
          <ac:spMkLst>
            <pc:docMk/>
            <pc:sldMk cId="3969522141" sldId="563"/>
            <ac:spMk id="63" creationId="{EA9F5256-11B2-90F5-1732-4A50E448F3DA}"/>
          </ac:spMkLst>
        </pc:spChg>
        <pc:spChg chg="mod">
          <ac:chgData name="Maria Ingold" userId="a60f9d2a-5cbb-470b-bac9-3a1d4f4bde03" providerId="ADAL" clId="{B6591717-FC01-4309-908E-3B3D52BBF025}" dt="2025-01-18T21:56:49.782" v="243"/>
          <ac:spMkLst>
            <pc:docMk/>
            <pc:sldMk cId="3969522141" sldId="563"/>
            <ac:spMk id="64" creationId="{5DEAF685-A7DC-5650-D9BA-A8E55D5B662A}"/>
          </ac:spMkLst>
        </pc:spChg>
        <pc:spChg chg="mod">
          <ac:chgData name="Maria Ingold" userId="a60f9d2a-5cbb-470b-bac9-3a1d4f4bde03" providerId="ADAL" clId="{B6591717-FC01-4309-908E-3B3D52BBF025}" dt="2025-01-18T21:56:49.782" v="243"/>
          <ac:spMkLst>
            <pc:docMk/>
            <pc:sldMk cId="3969522141" sldId="563"/>
            <ac:spMk id="65" creationId="{4A315711-DFF1-C049-FA0E-7FF5350B5F2B}"/>
          </ac:spMkLst>
        </pc:spChg>
        <pc:grpChg chg="del mod">
          <ac:chgData name="Maria Ingold" userId="a60f9d2a-5cbb-470b-bac9-3a1d4f4bde03" providerId="ADAL" clId="{B6591717-FC01-4309-908E-3B3D52BBF025}" dt="2025-01-18T21:55:36.870" v="237" actId="478"/>
          <ac:grpSpMkLst>
            <pc:docMk/>
            <pc:sldMk cId="3969522141" sldId="563"/>
            <ac:grpSpMk id="4" creationId="{D2243AC3-B964-BB6E-6F09-520AC7E7CEE3}"/>
          </ac:grpSpMkLst>
        </pc:grpChg>
        <pc:picChg chg="del">
          <ac:chgData name="Maria Ingold" userId="a60f9d2a-5cbb-470b-bac9-3a1d4f4bde03" providerId="ADAL" clId="{B6591717-FC01-4309-908E-3B3D52BBF025}" dt="2025-01-18T21:51:39.016" v="187" actId="478"/>
          <ac:picMkLst>
            <pc:docMk/>
            <pc:sldMk cId="3969522141" sldId="563"/>
            <ac:picMk id="12" creationId="{FC716203-D0C4-1661-15C1-8B0700DDA9B3}"/>
          </ac:picMkLst>
        </pc:picChg>
        <pc:cxnChg chg="mod">
          <ac:chgData name="Maria Ingold" userId="a60f9d2a-5cbb-470b-bac9-3a1d4f4bde03" providerId="ADAL" clId="{B6591717-FC01-4309-908E-3B3D52BBF025}" dt="2025-01-18T21:55:36.870" v="237" actId="478"/>
          <ac:cxnSpMkLst>
            <pc:docMk/>
            <pc:sldMk cId="3969522141" sldId="563"/>
            <ac:cxnSpMk id="11" creationId="{53E48D4B-2CAD-CE80-A034-23611C78E9E7}"/>
          </ac:cxnSpMkLst>
        </pc:cxnChg>
        <pc:cxnChg chg="mod">
          <ac:chgData name="Maria Ingold" userId="a60f9d2a-5cbb-470b-bac9-3a1d4f4bde03" providerId="ADAL" clId="{B6591717-FC01-4309-908E-3B3D52BBF025}" dt="2025-01-18T21:55:36.870" v="237" actId="478"/>
          <ac:cxnSpMkLst>
            <pc:docMk/>
            <pc:sldMk cId="3969522141" sldId="563"/>
            <ac:cxnSpMk id="37" creationId="{4AC517AB-01B2-7868-9C79-F238A5133E7A}"/>
          </ac:cxnSpMkLst>
        </pc:cxnChg>
        <pc:cxnChg chg="mod">
          <ac:chgData name="Maria Ingold" userId="a60f9d2a-5cbb-470b-bac9-3a1d4f4bde03" providerId="ADAL" clId="{B6591717-FC01-4309-908E-3B3D52BBF025}" dt="2025-01-18T21:55:36.870" v="237" actId="478"/>
          <ac:cxnSpMkLst>
            <pc:docMk/>
            <pc:sldMk cId="3969522141" sldId="563"/>
            <ac:cxnSpMk id="38" creationId="{DA7DECE8-7FB2-3984-F639-8630F93769CA}"/>
          </ac:cxnSpMkLst>
        </pc:cxnChg>
        <pc:cxnChg chg="mod">
          <ac:chgData name="Maria Ingold" userId="a60f9d2a-5cbb-470b-bac9-3a1d4f4bde03" providerId="ADAL" clId="{B6591717-FC01-4309-908E-3B3D52BBF025}" dt="2025-01-18T21:55:36.870" v="237" actId="478"/>
          <ac:cxnSpMkLst>
            <pc:docMk/>
            <pc:sldMk cId="3969522141" sldId="563"/>
            <ac:cxnSpMk id="39" creationId="{BB2DF0C1-2DCA-92D2-5A99-5CF266A14827}"/>
          </ac:cxnSpMkLst>
        </pc:cxnChg>
        <pc:cxnChg chg="mod">
          <ac:chgData name="Maria Ingold" userId="a60f9d2a-5cbb-470b-bac9-3a1d4f4bde03" providerId="ADAL" clId="{B6591717-FC01-4309-908E-3B3D52BBF025}" dt="2025-01-18T21:55:36.870" v="237" actId="478"/>
          <ac:cxnSpMkLst>
            <pc:docMk/>
            <pc:sldMk cId="3969522141" sldId="563"/>
            <ac:cxnSpMk id="40" creationId="{E6E5B3CF-4F76-9661-6489-A81A590B06B9}"/>
          </ac:cxnSpMkLst>
        </pc:cxnChg>
        <pc:cxnChg chg="mod">
          <ac:chgData name="Maria Ingold" userId="a60f9d2a-5cbb-470b-bac9-3a1d4f4bde03" providerId="ADAL" clId="{B6591717-FC01-4309-908E-3B3D52BBF025}" dt="2025-01-18T21:55:36.870" v="237" actId="478"/>
          <ac:cxnSpMkLst>
            <pc:docMk/>
            <pc:sldMk cId="3969522141" sldId="563"/>
            <ac:cxnSpMk id="41" creationId="{E0283208-483E-13CD-48B3-A2F393977BF3}"/>
          </ac:cxnSpMkLst>
        </pc:cxnChg>
        <pc:cxnChg chg="mod">
          <ac:chgData name="Maria Ingold" userId="a60f9d2a-5cbb-470b-bac9-3a1d4f4bde03" providerId="ADAL" clId="{B6591717-FC01-4309-908E-3B3D52BBF025}" dt="2025-01-18T21:55:36.870" v="237" actId="478"/>
          <ac:cxnSpMkLst>
            <pc:docMk/>
            <pc:sldMk cId="3969522141" sldId="563"/>
            <ac:cxnSpMk id="42" creationId="{3DABFA7B-F591-0D5F-0A5A-355C56A4F2B3}"/>
          </ac:cxnSpMkLst>
        </pc:cxnChg>
        <pc:cxnChg chg="mod">
          <ac:chgData name="Maria Ingold" userId="a60f9d2a-5cbb-470b-bac9-3a1d4f4bde03" providerId="ADAL" clId="{B6591717-FC01-4309-908E-3B3D52BBF025}" dt="2025-01-18T21:55:36.870" v="237" actId="478"/>
          <ac:cxnSpMkLst>
            <pc:docMk/>
            <pc:sldMk cId="3969522141" sldId="563"/>
            <ac:cxnSpMk id="43" creationId="{2449C843-5287-DE7C-A0BF-8E8D5A95C694}"/>
          </ac:cxnSpMkLst>
        </pc:cxnChg>
        <pc:cxnChg chg="mod">
          <ac:chgData name="Maria Ingold" userId="a60f9d2a-5cbb-470b-bac9-3a1d4f4bde03" providerId="ADAL" clId="{B6591717-FC01-4309-908E-3B3D52BBF025}" dt="2025-01-18T21:55:36.870" v="237" actId="478"/>
          <ac:cxnSpMkLst>
            <pc:docMk/>
            <pc:sldMk cId="3969522141" sldId="563"/>
            <ac:cxnSpMk id="45" creationId="{D70FA292-3687-ADA2-FC56-17BF4F718265}"/>
          </ac:cxnSpMkLst>
        </pc:cxnChg>
      </pc:sldChg>
      <pc:sldChg chg="addSp delSp modSp mod modTransition">
        <pc:chgData name="Maria Ingold" userId="a60f9d2a-5cbb-470b-bac9-3a1d4f4bde03" providerId="ADAL" clId="{B6591717-FC01-4309-908E-3B3D52BBF025}" dt="2025-01-18T21:59:34.176" v="304"/>
        <pc:sldMkLst>
          <pc:docMk/>
          <pc:sldMk cId="1565862066" sldId="564"/>
        </pc:sldMkLst>
        <pc:spChg chg="mod">
          <ac:chgData name="Maria Ingold" userId="a60f9d2a-5cbb-470b-bac9-3a1d4f4bde03" providerId="ADAL" clId="{B6591717-FC01-4309-908E-3B3D52BBF025}" dt="2025-01-18T21:59:34.176" v="304"/>
          <ac:spMkLst>
            <pc:docMk/>
            <pc:sldMk cId="1565862066" sldId="564"/>
            <ac:spMk id="10" creationId="{6F4CC4FA-51A5-4207-BEA0-2340B54CE8E8}"/>
          </ac:spMkLst>
        </pc:spChg>
        <pc:spChg chg="mod">
          <ac:chgData name="Maria Ingold" userId="a60f9d2a-5cbb-470b-bac9-3a1d4f4bde03" providerId="ADAL" clId="{B6591717-FC01-4309-908E-3B3D52BBF025}" dt="2025-01-18T21:59:34.176" v="304"/>
          <ac:spMkLst>
            <pc:docMk/>
            <pc:sldMk cId="1565862066" sldId="564"/>
            <ac:spMk id="15" creationId="{894D4267-5936-F896-A5BC-AD9B2717F7E1}"/>
          </ac:spMkLst>
        </pc:spChg>
        <pc:spChg chg="mod">
          <ac:chgData name="Maria Ingold" userId="a60f9d2a-5cbb-470b-bac9-3a1d4f4bde03" providerId="ADAL" clId="{B6591717-FC01-4309-908E-3B3D52BBF025}" dt="2025-01-18T21:59:34.176" v="304"/>
          <ac:spMkLst>
            <pc:docMk/>
            <pc:sldMk cId="1565862066" sldId="564"/>
            <ac:spMk id="16" creationId="{7E7D7CF5-A113-2095-E5F9-BD6A8F427D4D}"/>
          </ac:spMkLst>
        </pc:spChg>
        <pc:spChg chg="mod">
          <ac:chgData name="Maria Ingold" userId="a60f9d2a-5cbb-470b-bac9-3a1d4f4bde03" providerId="ADAL" clId="{B6591717-FC01-4309-908E-3B3D52BBF025}" dt="2025-01-18T21:59:34.176" v="304"/>
          <ac:spMkLst>
            <pc:docMk/>
            <pc:sldMk cId="1565862066" sldId="564"/>
            <ac:spMk id="17" creationId="{DA2DD12B-3E7C-225E-70EF-CD2261A3EC37}"/>
          </ac:spMkLst>
        </pc:spChg>
        <pc:spChg chg="mod">
          <ac:chgData name="Maria Ingold" userId="a60f9d2a-5cbb-470b-bac9-3a1d4f4bde03" providerId="ADAL" clId="{B6591717-FC01-4309-908E-3B3D52BBF025}" dt="2025-01-18T21:59:34.176" v="304"/>
          <ac:spMkLst>
            <pc:docMk/>
            <pc:sldMk cId="1565862066" sldId="564"/>
            <ac:spMk id="18" creationId="{72729499-E65A-04AE-0F4E-9ADBCC30DB2D}"/>
          </ac:spMkLst>
        </pc:spChg>
        <pc:spChg chg="mod">
          <ac:chgData name="Maria Ingold" userId="a60f9d2a-5cbb-470b-bac9-3a1d4f4bde03" providerId="ADAL" clId="{B6591717-FC01-4309-908E-3B3D52BBF025}" dt="2025-01-18T21:59:34.176" v="304"/>
          <ac:spMkLst>
            <pc:docMk/>
            <pc:sldMk cId="1565862066" sldId="564"/>
            <ac:spMk id="19" creationId="{F8F9A2EF-ECAE-889A-98DB-C8EF892B0F0A}"/>
          </ac:spMkLst>
        </pc:spChg>
        <pc:spChg chg="mod">
          <ac:chgData name="Maria Ingold" userId="a60f9d2a-5cbb-470b-bac9-3a1d4f4bde03" providerId="ADAL" clId="{B6591717-FC01-4309-908E-3B3D52BBF025}" dt="2025-01-18T21:59:34.176" v="304"/>
          <ac:spMkLst>
            <pc:docMk/>
            <pc:sldMk cId="1565862066" sldId="564"/>
            <ac:spMk id="20" creationId="{749C0E61-F196-E657-084B-04DA5C255866}"/>
          </ac:spMkLst>
        </pc:spChg>
        <pc:spChg chg="mod">
          <ac:chgData name="Maria Ingold" userId="a60f9d2a-5cbb-470b-bac9-3a1d4f4bde03" providerId="ADAL" clId="{B6591717-FC01-4309-908E-3B3D52BBF025}" dt="2025-01-18T21:59:34.176" v="304"/>
          <ac:spMkLst>
            <pc:docMk/>
            <pc:sldMk cId="1565862066" sldId="564"/>
            <ac:spMk id="21" creationId="{DD3C071D-07F2-0003-1A73-9499832D5133}"/>
          </ac:spMkLst>
        </pc:spChg>
        <pc:spChg chg="mod">
          <ac:chgData name="Maria Ingold" userId="a60f9d2a-5cbb-470b-bac9-3a1d4f4bde03" providerId="ADAL" clId="{B6591717-FC01-4309-908E-3B3D52BBF025}" dt="2025-01-18T21:59:34.176" v="304"/>
          <ac:spMkLst>
            <pc:docMk/>
            <pc:sldMk cId="1565862066" sldId="564"/>
            <ac:spMk id="22" creationId="{B48066A3-3963-AE6C-F5D6-9F3773687C32}"/>
          </ac:spMkLst>
        </pc:spChg>
        <pc:spChg chg="mod">
          <ac:chgData name="Maria Ingold" userId="a60f9d2a-5cbb-470b-bac9-3a1d4f4bde03" providerId="ADAL" clId="{B6591717-FC01-4309-908E-3B3D52BBF025}" dt="2025-01-18T21:59:34.176" v="304"/>
          <ac:spMkLst>
            <pc:docMk/>
            <pc:sldMk cId="1565862066" sldId="564"/>
            <ac:spMk id="23" creationId="{5F2701EC-BF84-99F5-2255-49BF16D2CFEC}"/>
          </ac:spMkLst>
        </pc:spChg>
        <pc:picChg chg="del">
          <ac:chgData name="Maria Ingold" userId="a60f9d2a-5cbb-470b-bac9-3a1d4f4bde03" providerId="ADAL" clId="{B6591717-FC01-4309-908E-3B3D52BBF025}" dt="2025-01-18T21:59:33.592" v="303" actId="478"/>
          <ac:picMkLst>
            <pc:docMk/>
            <pc:sldMk cId="1565862066" sldId="564"/>
            <ac:picMk id="12" creationId="{10F0091C-02B8-9391-4E12-C2A3AEBE4A75}"/>
          </ac:picMkLst>
        </pc:picChg>
      </pc:sldChg>
      <pc:sldChg chg="addSp delSp modSp mod">
        <pc:chgData name="Maria Ingold" userId="a60f9d2a-5cbb-470b-bac9-3a1d4f4bde03" providerId="ADAL" clId="{B6591717-FC01-4309-908E-3B3D52BBF025}" dt="2025-01-18T21:56:40.135" v="242" actId="14100"/>
        <pc:sldMkLst>
          <pc:docMk/>
          <pc:sldMk cId="3339214666" sldId="568"/>
        </pc:sldMkLst>
        <pc:spChg chg="mod">
          <ac:chgData name="Maria Ingold" userId="a60f9d2a-5cbb-470b-bac9-3a1d4f4bde03" providerId="ADAL" clId="{B6591717-FC01-4309-908E-3B3D52BBF025}" dt="2025-01-18T21:53:45.945" v="210"/>
          <ac:spMkLst>
            <pc:docMk/>
            <pc:sldMk cId="3339214666" sldId="568"/>
            <ac:spMk id="14" creationId="{B81FB5C4-9B6A-C3CC-BCF4-1718699AB1CE}"/>
          </ac:spMkLst>
        </pc:spChg>
        <pc:spChg chg="mod">
          <ac:chgData name="Maria Ingold" userId="a60f9d2a-5cbb-470b-bac9-3a1d4f4bde03" providerId="ADAL" clId="{B6591717-FC01-4309-908E-3B3D52BBF025}" dt="2025-01-18T21:53:45.945" v="210"/>
          <ac:spMkLst>
            <pc:docMk/>
            <pc:sldMk cId="3339214666" sldId="568"/>
            <ac:spMk id="19" creationId="{EA1CDDED-72B2-8490-37F4-FCB73B64974A}"/>
          </ac:spMkLst>
        </pc:spChg>
        <pc:spChg chg="mod">
          <ac:chgData name="Maria Ingold" userId="a60f9d2a-5cbb-470b-bac9-3a1d4f4bde03" providerId="ADAL" clId="{B6591717-FC01-4309-908E-3B3D52BBF025}" dt="2025-01-18T21:53:45.945" v="210"/>
          <ac:spMkLst>
            <pc:docMk/>
            <pc:sldMk cId="3339214666" sldId="568"/>
            <ac:spMk id="21" creationId="{DC2AD1A5-2799-D46A-7584-7F67F45EBDD5}"/>
          </ac:spMkLst>
        </pc:spChg>
        <pc:spChg chg="mod">
          <ac:chgData name="Maria Ingold" userId="a60f9d2a-5cbb-470b-bac9-3a1d4f4bde03" providerId="ADAL" clId="{B6591717-FC01-4309-908E-3B3D52BBF025}" dt="2025-01-18T21:53:45.945" v="210"/>
          <ac:spMkLst>
            <pc:docMk/>
            <pc:sldMk cId="3339214666" sldId="568"/>
            <ac:spMk id="22" creationId="{5FF43B8B-82E7-061B-07AE-C0E3DDC7EB2A}"/>
          </ac:spMkLst>
        </pc:spChg>
        <pc:spChg chg="mod">
          <ac:chgData name="Maria Ingold" userId="a60f9d2a-5cbb-470b-bac9-3a1d4f4bde03" providerId="ADAL" clId="{B6591717-FC01-4309-908E-3B3D52BBF025}" dt="2025-01-18T21:53:45.945" v="210"/>
          <ac:spMkLst>
            <pc:docMk/>
            <pc:sldMk cId="3339214666" sldId="568"/>
            <ac:spMk id="26" creationId="{68712338-66B2-9A51-18CE-B1697BB28042}"/>
          </ac:spMkLst>
        </pc:spChg>
        <pc:spChg chg="mod">
          <ac:chgData name="Maria Ingold" userId="a60f9d2a-5cbb-470b-bac9-3a1d4f4bde03" providerId="ADAL" clId="{B6591717-FC01-4309-908E-3B3D52BBF025}" dt="2025-01-18T21:53:45.945" v="210"/>
          <ac:spMkLst>
            <pc:docMk/>
            <pc:sldMk cId="3339214666" sldId="568"/>
            <ac:spMk id="28" creationId="{02325176-7C7D-F867-4701-B02D1DA1A4E3}"/>
          </ac:spMkLst>
        </pc:spChg>
        <pc:spChg chg="mod">
          <ac:chgData name="Maria Ingold" userId="a60f9d2a-5cbb-470b-bac9-3a1d4f4bde03" providerId="ADAL" clId="{B6591717-FC01-4309-908E-3B3D52BBF025}" dt="2025-01-18T21:53:45.945" v="210"/>
          <ac:spMkLst>
            <pc:docMk/>
            <pc:sldMk cId="3339214666" sldId="568"/>
            <ac:spMk id="29" creationId="{2260A3E7-12CC-AB16-5B15-3F68E43741DC}"/>
          </ac:spMkLst>
        </pc:spChg>
        <pc:spChg chg="mod">
          <ac:chgData name="Maria Ingold" userId="a60f9d2a-5cbb-470b-bac9-3a1d4f4bde03" providerId="ADAL" clId="{B6591717-FC01-4309-908E-3B3D52BBF025}" dt="2025-01-18T21:53:45.945" v="210"/>
          <ac:spMkLst>
            <pc:docMk/>
            <pc:sldMk cId="3339214666" sldId="568"/>
            <ac:spMk id="30" creationId="{D4ACF301-7F0A-0373-9068-DD59A3262ED9}"/>
          </ac:spMkLst>
        </pc:spChg>
        <pc:spChg chg="mod">
          <ac:chgData name="Maria Ingold" userId="a60f9d2a-5cbb-470b-bac9-3a1d4f4bde03" providerId="ADAL" clId="{B6591717-FC01-4309-908E-3B3D52BBF025}" dt="2025-01-18T21:53:45.945" v="210"/>
          <ac:spMkLst>
            <pc:docMk/>
            <pc:sldMk cId="3339214666" sldId="568"/>
            <ac:spMk id="31" creationId="{BE128842-D53A-2A88-1591-6DEA2261AC98}"/>
          </ac:spMkLst>
        </pc:spChg>
        <pc:spChg chg="mod">
          <ac:chgData name="Maria Ingold" userId="a60f9d2a-5cbb-470b-bac9-3a1d4f4bde03" providerId="ADAL" clId="{B6591717-FC01-4309-908E-3B3D52BBF025}" dt="2025-01-18T21:53:45.945" v="210"/>
          <ac:spMkLst>
            <pc:docMk/>
            <pc:sldMk cId="3339214666" sldId="568"/>
            <ac:spMk id="32" creationId="{A2D7D2B1-19E1-DA24-A183-CA4F98675B35}"/>
          </ac:spMkLst>
        </pc:spChg>
        <pc:grpChg chg="mod">
          <ac:chgData name="Maria Ingold" userId="a60f9d2a-5cbb-470b-bac9-3a1d4f4bde03" providerId="ADAL" clId="{B6591717-FC01-4309-908E-3B3D52BBF025}" dt="2025-01-18T21:56:40.135" v="242" actId="14100"/>
          <ac:grpSpMkLst>
            <pc:docMk/>
            <pc:sldMk cId="3339214666" sldId="568"/>
            <ac:grpSpMk id="9" creationId="{16221A62-1BE1-FC8E-6212-347B3F8AF44B}"/>
          </ac:grpSpMkLst>
        </pc:grpChg>
        <pc:picChg chg="del">
          <ac:chgData name="Maria Ingold" userId="a60f9d2a-5cbb-470b-bac9-3a1d4f4bde03" providerId="ADAL" clId="{B6591717-FC01-4309-908E-3B3D52BBF025}" dt="2025-01-18T21:53:44.959" v="209" actId="478"/>
          <ac:picMkLst>
            <pc:docMk/>
            <pc:sldMk cId="3339214666" sldId="568"/>
            <ac:picMk id="12" creationId="{7C3728ED-7F9C-2ECB-2571-FEDD4D64BC47}"/>
          </ac:picMkLst>
        </pc:picChg>
        <pc:cxnChg chg="mod">
          <ac:chgData name="Maria Ingold" userId="a60f9d2a-5cbb-470b-bac9-3a1d4f4bde03" providerId="ADAL" clId="{B6591717-FC01-4309-908E-3B3D52BBF025}" dt="2025-01-18T21:56:22.279" v="241" actId="1582"/>
          <ac:cxnSpMkLst>
            <pc:docMk/>
            <pc:sldMk cId="3339214666" sldId="568"/>
            <ac:cxnSpMk id="11" creationId="{EA32D338-CA1B-632F-076F-BF89DDEB5265}"/>
          </ac:cxnSpMkLst>
        </pc:cxnChg>
        <pc:cxnChg chg="mod">
          <ac:chgData name="Maria Ingold" userId="a60f9d2a-5cbb-470b-bac9-3a1d4f4bde03" providerId="ADAL" clId="{B6591717-FC01-4309-908E-3B3D52BBF025}" dt="2025-01-18T21:56:22.279" v="241" actId="1582"/>
          <ac:cxnSpMkLst>
            <pc:docMk/>
            <pc:sldMk cId="3339214666" sldId="568"/>
            <ac:cxnSpMk id="13" creationId="{75A81CA7-10F1-9F6F-8BE6-80A82D29745E}"/>
          </ac:cxnSpMkLst>
        </pc:cxnChg>
        <pc:cxnChg chg="mod">
          <ac:chgData name="Maria Ingold" userId="a60f9d2a-5cbb-470b-bac9-3a1d4f4bde03" providerId="ADAL" clId="{B6591717-FC01-4309-908E-3B3D52BBF025}" dt="2025-01-18T21:56:22.279" v="241" actId="1582"/>
          <ac:cxnSpMkLst>
            <pc:docMk/>
            <pc:sldMk cId="3339214666" sldId="568"/>
            <ac:cxnSpMk id="33" creationId="{5D5EAF95-588A-82B2-C616-0151D2FAB0EE}"/>
          </ac:cxnSpMkLst>
        </pc:cxnChg>
        <pc:cxnChg chg="mod">
          <ac:chgData name="Maria Ingold" userId="a60f9d2a-5cbb-470b-bac9-3a1d4f4bde03" providerId="ADAL" clId="{B6591717-FC01-4309-908E-3B3D52BBF025}" dt="2025-01-18T21:56:22.279" v="241" actId="1582"/>
          <ac:cxnSpMkLst>
            <pc:docMk/>
            <pc:sldMk cId="3339214666" sldId="568"/>
            <ac:cxnSpMk id="34" creationId="{CD3FA41E-6713-13F7-F01A-7EA5F811C3C5}"/>
          </ac:cxnSpMkLst>
        </pc:cxnChg>
        <pc:cxnChg chg="mod">
          <ac:chgData name="Maria Ingold" userId="a60f9d2a-5cbb-470b-bac9-3a1d4f4bde03" providerId="ADAL" clId="{B6591717-FC01-4309-908E-3B3D52BBF025}" dt="2025-01-18T21:56:22.279" v="241" actId="1582"/>
          <ac:cxnSpMkLst>
            <pc:docMk/>
            <pc:sldMk cId="3339214666" sldId="568"/>
            <ac:cxnSpMk id="35" creationId="{C6B7BA11-DF79-27A7-811B-135D6346B77D}"/>
          </ac:cxnSpMkLst>
        </pc:cxnChg>
        <pc:cxnChg chg="mod">
          <ac:chgData name="Maria Ingold" userId="a60f9d2a-5cbb-470b-bac9-3a1d4f4bde03" providerId="ADAL" clId="{B6591717-FC01-4309-908E-3B3D52BBF025}" dt="2025-01-18T21:56:22.279" v="241" actId="1582"/>
          <ac:cxnSpMkLst>
            <pc:docMk/>
            <pc:sldMk cId="3339214666" sldId="568"/>
            <ac:cxnSpMk id="37" creationId="{F2604D89-7730-A475-D172-6FA700104331}"/>
          </ac:cxnSpMkLst>
        </pc:cxnChg>
        <pc:cxnChg chg="mod">
          <ac:chgData name="Maria Ingold" userId="a60f9d2a-5cbb-470b-bac9-3a1d4f4bde03" providerId="ADAL" clId="{B6591717-FC01-4309-908E-3B3D52BBF025}" dt="2025-01-18T21:56:22.279" v="241" actId="1582"/>
          <ac:cxnSpMkLst>
            <pc:docMk/>
            <pc:sldMk cId="3339214666" sldId="568"/>
            <ac:cxnSpMk id="39" creationId="{9470FFD7-A446-4255-A0CC-54B062DF5B31}"/>
          </ac:cxnSpMkLst>
        </pc:cxnChg>
        <pc:cxnChg chg="mod">
          <ac:chgData name="Maria Ingold" userId="a60f9d2a-5cbb-470b-bac9-3a1d4f4bde03" providerId="ADAL" clId="{B6591717-FC01-4309-908E-3B3D52BBF025}" dt="2025-01-18T21:56:22.279" v="241" actId="1582"/>
          <ac:cxnSpMkLst>
            <pc:docMk/>
            <pc:sldMk cId="3339214666" sldId="568"/>
            <ac:cxnSpMk id="40" creationId="{089FE8FC-B266-C7BD-E0DB-1F3F38DAF8BF}"/>
          </ac:cxnSpMkLst>
        </pc:cxnChg>
        <pc:cxnChg chg="mod">
          <ac:chgData name="Maria Ingold" userId="a60f9d2a-5cbb-470b-bac9-3a1d4f4bde03" providerId="ADAL" clId="{B6591717-FC01-4309-908E-3B3D52BBF025}" dt="2025-01-18T21:56:22.279" v="241" actId="1582"/>
          <ac:cxnSpMkLst>
            <pc:docMk/>
            <pc:sldMk cId="3339214666" sldId="568"/>
            <ac:cxnSpMk id="41" creationId="{2F9CD579-7C86-DEA8-CFCE-0B6792AB477C}"/>
          </ac:cxnSpMkLst>
        </pc:cxnChg>
        <pc:cxnChg chg="mod">
          <ac:chgData name="Maria Ingold" userId="a60f9d2a-5cbb-470b-bac9-3a1d4f4bde03" providerId="ADAL" clId="{B6591717-FC01-4309-908E-3B3D52BBF025}" dt="2025-01-18T21:56:22.279" v="241" actId="1582"/>
          <ac:cxnSpMkLst>
            <pc:docMk/>
            <pc:sldMk cId="3339214666" sldId="568"/>
            <ac:cxnSpMk id="43" creationId="{007BDA0A-B12A-8AD4-287C-433031E7740D}"/>
          </ac:cxnSpMkLst>
        </pc:cxnChg>
      </pc:sldChg>
      <pc:sldChg chg="addSp delSp modSp mod">
        <pc:chgData name="Maria Ingold" userId="a60f9d2a-5cbb-470b-bac9-3a1d4f4bde03" providerId="ADAL" clId="{B6591717-FC01-4309-908E-3B3D52BBF025}" dt="2025-01-18T21:56:56.966" v="245"/>
        <pc:sldMkLst>
          <pc:docMk/>
          <pc:sldMk cId="1654104412" sldId="571"/>
        </pc:sldMkLst>
        <pc:spChg chg="mod">
          <ac:chgData name="Maria Ingold" userId="a60f9d2a-5cbb-470b-bac9-3a1d4f4bde03" providerId="ADAL" clId="{B6591717-FC01-4309-908E-3B3D52BBF025}" dt="2025-01-18T21:53:51.388" v="212"/>
          <ac:spMkLst>
            <pc:docMk/>
            <pc:sldMk cId="1654104412" sldId="571"/>
            <ac:spMk id="11" creationId="{DBA794F4-5DBF-D274-48E1-C798ADCF7199}"/>
          </ac:spMkLst>
        </pc:spChg>
        <pc:spChg chg="mod">
          <ac:chgData name="Maria Ingold" userId="a60f9d2a-5cbb-470b-bac9-3a1d4f4bde03" providerId="ADAL" clId="{B6591717-FC01-4309-908E-3B3D52BBF025}" dt="2025-01-18T21:53:51.388" v="212"/>
          <ac:spMkLst>
            <pc:docMk/>
            <pc:sldMk cId="1654104412" sldId="571"/>
            <ac:spMk id="20" creationId="{7CDF23D3-8A48-FF97-57D8-61BB5516A3FC}"/>
          </ac:spMkLst>
        </pc:spChg>
        <pc:spChg chg="mod">
          <ac:chgData name="Maria Ingold" userId="a60f9d2a-5cbb-470b-bac9-3a1d4f4bde03" providerId="ADAL" clId="{B6591717-FC01-4309-908E-3B3D52BBF025}" dt="2025-01-18T21:53:51.388" v="212"/>
          <ac:spMkLst>
            <pc:docMk/>
            <pc:sldMk cId="1654104412" sldId="571"/>
            <ac:spMk id="21" creationId="{690E71D5-8E23-5A6C-2603-ACAFEE242F13}"/>
          </ac:spMkLst>
        </pc:spChg>
        <pc:spChg chg="mod">
          <ac:chgData name="Maria Ingold" userId="a60f9d2a-5cbb-470b-bac9-3a1d4f4bde03" providerId="ADAL" clId="{B6591717-FC01-4309-908E-3B3D52BBF025}" dt="2025-01-18T21:53:51.388" v="212"/>
          <ac:spMkLst>
            <pc:docMk/>
            <pc:sldMk cId="1654104412" sldId="571"/>
            <ac:spMk id="22" creationId="{59C32983-3253-7428-248D-CD7BC27237E7}"/>
          </ac:spMkLst>
        </pc:spChg>
        <pc:spChg chg="mod">
          <ac:chgData name="Maria Ingold" userId="a60f9d2a-5cbb-470b-bac9-3a1d4f4bde03" providerId="ADAL" clId="{B6591717-FC01-4309-908E-3B3D52BBF025}" dt="2025-01-18T21:53:51.388" v="212"/>
          <ac:spMkLst>
            <pc:docMk/>
            <pc:sldMk cId="1654104412" sldId="571"/>
            <ac:spMk id="24" creationId="{8E2DC3AC-CA28-7ED2-4D28-30237D8CB67D}"/>
          </ac:spMkLst>
        </pc:spChg>
        <pc:spChg chg="mod">
          <ac:chgData name="Maria Ingold" userId="a60f9d2a-5cbb-470b-bac9-3a1d4f4bde03" providerId="ADAL" clId="{B6591717-FC01-4309-908E-3B3D52BBF025}" dt="2025-01-18T21:53:51.388" v="212"/>
          <ac:spMkLst>
            <pc:docMk/>
            <pc:sldMk cId="1654104412" sldId="571"/>
            <ac:spMk id="25" creationId="{FABE4567-B051-0CF9-CEFE-5790B101796E}"/>
          </ac:spMkLst>
        </pc:spChg>
        <pc:spChg chg="mod">
          <ac:chgData name="Maria Ingold" userId="a60f9d2a-5cbb-470b-bac9-3a1d4f4bde03" providerId="ADAL" clId="{B6591717-FC01-4309-908E-3B3D52BBF025}" dt="2025-01-18T21:53:51.388" v="212"/>
          <ac:spMkLst>
            <pc:docMk/>
            <pc:sldMk cId="1654104412" sldId="571"/>
            <ac:spMk id="26" creationId="{28351ED5-3869-8235-F2FE-BD79608335EB}"/>
          </ac:spMkLst>
        </pc:spChg>
        <pc:spChg chg="mod">
          <ac:chgData name="Maria Ingold" userId="a60f9d2a-5cbb-470b-bac9-3a1d4f4bde03" providerId="ADAL" clId="{B6591717-FC01-4309-908E-3B3D52BBF025}" dt="2025-01-18T21:53:51.388" v="212"/>
          <ac:spMkLst>
            <pc:docMk/>
            <pc:sldMk cId="1654104412" sldId="571"/>
            <ac:spMk id="28" creationId="{882BF83E-8E8B-79CB-B2DE-345E7B13F4CD}"/>
          </ac:spMkLst>
        </pc:spChg>
        <pc:spChg chg="mod">
          <ac:chgData name="Maria Ingold" userId="a60f9d2a-5cbb-470b-bac9-3a1d4f4bde03" providerId="ADAL" clId="{B6591717-FC01-4309-908E-3B3D52BBF025}" dt="2025-01-18T21:53:51.388" v="212"/>
          <ac:spMkLst>
            <pc:docMk/>
            <pc:sldMk cId="1654104412" sldId="571"/>
            <ac:spMk id="29" creationId="{23732C2D-D902-1E7B-73BA-03B159044DE1}"/>
          </ac:spMkLst>
        </pc:spChg>
        <pc:spChg chg="mod">
          <ac:chgData name="Maria Ingold" userId="a60f9d2a-5cbb-470b-bac9-3a1d4f4bde03" providerId="ADAL" clId="{B6591717-FC01-4309-908E-3B3D52BBF025}" dt="2025-01-18T21:53:51.388" v="212"/>
          <ac:spMkLst>
            <pc:docMk/>
            <pc:sldMk cId="1654104412" sldId="571"/>
            <ac:spMk id="30" creationId="{810BA137-80E0-E1F8-8DCC-F8B854072933}"/>
          </ac:spMkLst>
        </pc:spChg>
        <pc:spChg chg="mod">
          <ac:chgData name="Maria Ingold" userId="a60f9d2a-5cbb-470b-bac9-3a1d4f4bde03" providerId="ADAL" clId="{B6591717-FC01-4309-908E-3B3D52BBF025}" dt="2025-01-18T21:56:56.966" v="245"/>
          <ac:spMkLst>
            <pc:docMk/>
            <pc:sldMk cId="1654104412" sldId="571"/>
            <ac:spMk id="49" creationId="{02541283-104A-C4DF-ACF1-886CB95081A8}"/>
          </ac:spMkLst>
        </pc:spChg>
        <pc:spChg chg="mod">
          <ac:chgData name="Maria Ingold" userId="a60f9d2a-5cbb-470b-bac9-3a1d4f4bde03" providerId="ADAL" clId="{B6591717-FC01-4309-908E-3B3D52BBF025}" dt="2025-01-18T21:56:56.966" v="245"/>
          <ac:spMkLst>
            <pc:docMk/>
            <pc:sldMk cId="1654104412" sldId="571"/>
            <ac:spMk id="53" creationId="{2297D745-FBD6-871F-9628-C05EC45EC482}"/>
          </ac:spMkLst>
        </pc:spChg>
        <pc:spChg chg="mod">
          <ac:chgData name="Maria Ingold" userId="a60f9d2a-5cbb-470b-bac9-3a1d4f4bde03" providerId="ADAL" clId="{B6591717-FC01-4309-908E-3B3D52BBF025}" dt="2025-01-18T21:56:56.966" v="245"/>
          <ac:spMkLst>
            <pc:docMk/>
            <pc:sldMk cId="1654104412" sldId="571"/>
            <ac:spMk id="54" creationId="{00D29154-4D14-A181-D8FB-63211BE5EB4D}"/>
          </ac:spMkLst>
        </pc:spChg>
        <pc:spChg chg="mod">
          <ac:chgData name="Maria Ingold" userId="a60f9d2a-5cbb-470b-bac9-3a1d4f4bde03" providerId="ADAL" clId="{B6591717-FC01-4309-908E-3B3D52BBF025}" dt="2025-01-18T21:56:56.966" v="245"/>
          <ac:spMkLst>
            <pc:docMk/>
            <pc:sldMk cId="1654104412" sldId="571"/>
            <ac:spMk id="55" creationId="{6296C401-94DA-74E9-8F90-49966D69BA83}"/>
          </ac:spMkLst>
        </pc:spChg>
        <pc:spChg chg="mod">
          <ac:chgData name="Maria Ingold" userId="a60f9d2a-5cbb-470b-bac9-3a1d4f4bde03" providerId="ADAL" clId="{B6591717-FC01-4309-908E-3B3D52BBF025}" dt="2025-01-18T21:56:56.966" v="245"/>
          <ac:spMkLst>
            <pc:docMk/>
            <pc:sldMk cId="1654104412" sldId="571"/>
            <ac:spMk id="56" creationId="{8ED7C60C-C9BC-9E45-FE99-4C73575A1DFC}"/>
          </ac:spMkLst>
        </pc:spChg>
        <pc:spChg chg="mod">
          <ac:chgData name="Maria Ingold" userId="a60f9d2a-5cbb-470b-bac9-3a1d4f4bde03" providerId="ADAL" clId="{B6591717-FC01-4309-908E-3B3D52BBF025}" dt="2025-01-18T21:56:56.966" v="245"/>
          <ac:spMkLst>
            <pc:docMk/>
            <pc:sldMk cId="1654104412" sldId="571"/>
            <ac:spMk id="57" creationId="{EC381FAA-EAA4-51EF-E475-D7EAC2868D94}"/>
          </ac:spMkLst>
        </pc:spChg>
        <pc:spChg chg="mod">
          <ac:chgData name="Maria Ingold" userId="a60f9d2a-5cbb-470b-bac9-3a1d4f4bde03" providerId="ADAL" clId="{B6591717-FC01-4309-908E-3B3D52BBF025}" dt="2025-01-18T21:56:56.966" v="245"/>
          <ac:spMkLst>
            <pc:docMk/>
            <pc:sldMk cId="1654104412" sldId="571"/>
            <ac:spMk id="58" creationId="{9CEA650E-8379-E8D1-A25D-11CABFEDD8E9}"/>
          </ac:spMkLst>
        </pc:spChg>
        <pc:spChg chg="mod">
          <ac:chgData name="Maria Ingold" userId="a60f9d2a-5cbb-470b-bac9-3a1d4f4bde03" providerId="ADAL" clId="{B6591717-FC01-4309-908E-3B3D52BBF025}" dt="2025-01-18T21:56:56.966" v="245"/>
          <ac:spMkLst>
            <pc:docMk/>
            <pc:sldMk cId="1654104412" sldId="571"/>
            <ac:spMk id="60" creationId="{B0AA6CBB-C889-733C-3D8A-DFFE248BA897}"/>
          </ac:spMkLst>
        </pc:spChg>
        <pc:spChg chg="mod">
          <ac:chgData name="Maria Ingold" userId="a60f9d2a-5cbb-470b-bac9-3a1d4f4bde03" providerId="ADAL" clId="{B6591717-FC01-4309-908E-3B3D52BBF025}" dt="2025-01-18T21:56:56.966" v="245"/>
          <ac:spMkLst>
            <pc:docMk/>
            <pc:sldMk cId="1654104412" sldId="571"/>
            <ac:spMk id="61" creationId="{6193DB0B-E828-A914-D93F-27335B3C7051}"/>
          </ac:spMkLst>
        </pc:spChg>
        <pc:spChg chg="mod">
          <ac:chgData name="Maria Ingold" userId="a60f9d2a-5cbb-470b-bac9-3a1d4f4bde03" providerId="ADAL" clId="{B6591717-FC01-4309-908E-3B3D52BBF025}" dt="2025-01-18T21:56:56.966" v="245"/>
          <ac:spMkLst>
            <pc:docMk/>
            <pc:sldMk cId="1654104412" sldId="571"/>
            <ac:spMk id="62" creationId="{2EA7C639-D351-F38B-4057-AA1BBE276867}"/>
          </ac:spMkLst>
        </pc:spChg>
        <pc:grpChg chg="del">
          <ac:chgData name="Maria Ingold" userId="a60f9d2a-5cbb-470b-bac9-3a1d4f4bde03" providerId="ADAL" clId="{B6591717-FC01-4309-908E-3B3D52BBF025}" dt="2025-01-18T21:56:56.437" v="244" actId="478"/>
          <ac:grpSpMkLst>
            <pc:docMk/>
            <pc:sldMk cId="1654104412" sldId="571"/>
            <ac:grpSpMk id="6" creationId="{5E56D2C7-1D4B-4696-4F71-455942A4C111}"/>
          </ac:grpSpMkLst>
        </pc:grpChg>
        <pc:picChg chg="del">
          <ac:chgData name="Maria Ingold" userId="a60f9d2a-5cbb-470b-bac9-3a1d4f4bde03" providerId="ADAL" clId="{B6591717-FC01-4309-908E-3B3D52BBF025}" dt="2025-01-18T21:53:50.789" v="211" actId="478"/>
          <ac:picMkLst>
            <pc:docMk/>
            <pc:sldMk cId="1654104412" sldId="571"/>
            <ac:picMk id="12" creationId="{185ECA21-4D76-4E94-8413-1C84C0FA43A9}"/>
          </ac:picMkLst>
        </pc:picChg>
        <pc:cxnChg chg="mod">
          <ac:chgData name="Maria Ingold" userId="a60f9d2a-5cbb-470b-bac9-3a1d4f4bde03" providerId="ADAL" clId="{B6591717-FC01-4309-908E-3B3D52BBF025}" dt="2025-01-18T21:56:56.437" v="244" actId="478"/>
          <ac:cxnSpMkLst>
            <pc:docMk/>
            <pc:sldMk cId="1654104412" sldId="571"/>
            <ac:cxnSpMk id="9" creationId="{9CBEC2C8-B8C8-D06C-44FE-113DC8BBFDC1}"/>
          </ac:cxnSpMkLst>
        </pc:cxnChg>
        <pc:cxnChg chg="mod">
          <ac:chgData name="Maria Ingold" userId="a60f9d2a-5cbb-470b-bac9-3a1d4f4bde03" providerId="ADAL" clId="{B6591717-FC01-4309-908E-3B3D52BBF025}" dt="2025-01-18T21:56:56.437" v="244" actId="478"/>
          <ac:cxnSpMkLst>
            <pc:docMk/>
            <pc:sldMk cId="1654104412" sldId="571"/>
            <ac:cxnSpMk id="10" creationId="{F7D0AF8E-7A23-F72E-D176-CB75A4511D21}"/>
          </ac:cxnSpMkLst>
        </pc:cxnChg>
        <pc:cxnChg chg="mod">
          <ac:chgData name="Maria Ingold" userId="a60f9d2a-5cbb-470b-bac9-3a1d4f4bde03" providerId="ADAL" clId="{B6591717-FC01-4309-908E-3B3D52BBF025}" dt="2025-01-18T21:56:56.437" v="244" actId="478"/>
          <ac:cxnSpMkLst>
            <pc:docMk/>
            <pc:sldMk cId="1654104412" sldId="571"/>
            <ac:cxnSpMk id="33" creationId="{8208E484-19CE-FED3-A977-C43ABC4C0B30}"/>
          </ac:cxnSpMkLst>
        </pc:cxnChg>
        <pc:cxnChg chg="mod">
          <ac:chgData name="Maria Ingold" userId="a60f9d2a-5cbb-470b-bac9-3a1d4f4bde03" providerId="ADAL" clId="{B6591717-FC01-4309-908E-3B3D52BBF025}" dt="2025-01-18T21:56:56.437" v="244" actId="478"/>
          <ac:cxnSpMkLst>
            <pc:docMk/>
            <pc:sldMk cId="1654104412" sldId="571"/>
            <ac:cxnSpMk id="34" creationId="{35B8DF18-5DC3-C256-2896-3F313D2233DE}"/>
          </ac:cxnSpMkLst>
        </pc:cxnChg>
        <pc:cxnChg chg="mod">
          <ac:chgData name="Maria Ingold" userId="a60f9d2a-5cbb-470b-bac9-3a1d4f4bde03" providerId="ADAL" clId="{B6591717-FC01-4309-908E-3B3D52BBF025}" dt="2025-01-18T21:56:56.437" v="244" actId="478"/>
          <ac:cxnSpMkLst>
            <pc:docMk/>
            <pc:sldMk cId="1654104412" sldId="571"/>
            <ac:cxnSpMk id="37" creationId="{99ECBCC5-619E-E890-7D54-B29D19BBDB9D}"/>
          </ac:cxnSpMkLst>
        </pc:cxnChg>
        <pc:cxnChg chg="mod">
          <ac:chgData name="Maria Ingold" userId="a60f9d2a-5cbb-470b-bac9-3a1d4f4bde03" providerId="ADAL" clId="{B6591717-FC01-4309-908E-3B3D52BBF025}" dt="2025-01-18T21:56:56.437" v="244" actId="478"/>
          <ac:cxnSpMkLst>
            <pc:docMk/>
            <pc:sldMk cId="1654104412" sldId="571"/>
            <ac:cxnSpMk id="40" creationId="{68D75B3D-4A96-0F33-4CA9-D37534621153}"/>
          </ac:cxnSpMkLst>
        </pc:cxnChg>
        <pc:cxnChg chg="mod">
          <ac:chgData name="Maria Ingold" userId="a60f9d2a-5cbb-470b-bac9-3a1d4f4bde03" providerId="ADAL" clId="{B6591717-FC01-4309-908E-3B3D52BBF025}" dt="2025-01-18T21:56:56.437" v="244" actId="478"/>
          <ac:cxnSpMkLst>
            <pc:docMk/>
            <pc:sldMk cId="1654104412" sldId="571"/>
            <ac:cxnSpMk id="41" creationId="{B9734EBD-92A7-851D-1550-27C5A4A2FBED}"/>
          </ac:cxnSpMkLst>
        </pc:cxnChg>
        <pc:cxnChg chg="mod">
          <ac:chgData name="Maria Ingold" userId="a60f9d2a-5cbb-470b-bac9-3a1d4f4bde03" providerId="ADAL" clId="{B6591717-FC01-4309-908E-3B3D52BBF025}" dt="2025-01-18T21:56:56.437" v="244" actId="478"/>
          <ac:cxnSpMkLst>
            <pc:docMk/>
            <pc:sldMk cId="1654104412" sldId="571"/>
            <ac:cxnSpMk id="43" creationId="{4949095D-5101-8C72-DEED-3556F5C199BE}"/>
          </ac:cxnSpMkLst>
        </pc:cxnChg>
        <pc:cxnChg chg="mod">
          <ac:chgData name="Maria Ingold" userId="a60f9d2a-5cbb-470b-bac9-3a1d4f4bde03" providerId="ADAL" clId="{B6591717-FC01-4309-908E-3B3D52BBF025}" dt="2025-01-18T21:56:56.437" v="244" actId="478"/>
          <ac:cxnSpMkLst>
            <pc:docMk/>
            <pc:sldMk cId="1654104412" sldId="571"/>
            <ac:cxnSpMk id="44" creationId="{E58804EB-0865-2519-9B32-D9BCB2BD7668}"/>
          </ac:cxnSpMkLst>
        </pc:cxnChg>
      </pc:sldChg>
      <pc:sldChg chg="addSp delSp modSp mod">
        <pc:chgData name="Maria Ingold" userId="a60f9d2a-5cbb-470b-bac9-3a1d4f4bde03" providerId="ADAL" clId="{B6591717-FC01-4309-908E-3B3D52BBF025}" dt="2025-01-18T21:57:19.252" v="255"/>
        <pc:sldMkLst>
          <pc:docMk/>
          <pc:sldMk cId="989011909" sldId="575"/>
        </pc:sldMkLst>
        <pc:spChg chg="mod">
          <ac:chgData name="Maria Ingold" userId="a60f9d2a-5cbb-470b-bac9-3a1d4f4bde03" providerId="ADAL" clId="{B6591717-FC01-4309-908E-3B3D52BBF025}" dt="2025-01-18T21:54:31.108" v="224"/>
          <ac:spMkLst>
            <pc:docMk/>
            <pc:sldMk cId="989011909" sldId="575"/>
            <ac:spMk id="9" creationId="{2AF542FD-E904-2D1F-A529-3BDB7F152380}"/>
          </ac:spMkLst>
        </pc:spChg>
        <pc:spChg chg="mod">
          <ac:chgData name="Maria Ingold" userId="a60f9d2a-5cbb-470b-bac9-3a1d4f4bde03" providerId="ADAL" clId="{B6591717-FC01-4309-908E-3B3D52BBF025}" dt="2025-01-18T21:54:31.108" v="224"/>
          <ac:spMkLst>
            <pc:docMk/>
            <pc:sldMk cId="989011909" sldId="575"/>
            <ac:spMk id="15" creationId="{1E3815CB-D80B-6C3A-D159-3EC341CFDF4E}"/>
          </ac:spMkLst>
        </pc:spChg>
        <pc:spChg chg="mod">
          <ac:chgData name="Maria Ingold" userId="a60f9d2a-5cbb-470b-bac9-3a1d4f4bde03" providerId="ADAL" clId="{B6591717-FC01-4309-908E-3B3D52BBF025}" dt="2025-01-18T21:54:31.108" v="224"/>
          <ac:spMkLst>
            <pc:docMk/>
            <pc:sldMk cId="989011909" sldId="575"/>
            <ac:spMk id="16" creationId="{F9295D91-5237-4511-9E79-530D44A619C5}"/>
          </ac:spMkLst>
        </pc:spChg>
        <pc:spChg chg="mod">
          <ac:chgData name="Maria Ingold" userId="a60f9d2a-5cbb-470b-bac9-3a1d4f4bde03" providerId="ADAL" clId="{B6591717-FC01-4309-908E-3B3D52BBF025}" dt="2025-01-18T21:54:31.108" v="224"/>
          <ac:spMkLst>
            <pc:docMk/>
            <pc:sldMk cId="989011909" sldId="575"/>
            <ac:spMk id="17" creationId="{B15836FA-A75B-7EBD-19C4-840EB16BF271}"/>
          </ac:spMkLst>
        </pc:spChg>
        <pc:spChg chg="mod">
          <ac:chgData name="Maria Ingold" userId="a60f9d2a-5cbb-470b-bac9-3a1d4f4bde03" providerId="ADAL" clId="{B6591717-FC01-4309-908E-3B3D52BBF025}" dt="2025-01-18T21:54:31.108" v="224"/>
          <ac:spMkLst>
            <pc:docMk/>
            <pc:sldMk cId="989011909" sldId="575"/>
            <ac:spMk id="19" creationId="{67AD80B5-AC2C-D074-4B65-C8EDDE74D404}"/>
          </ac:spMkLst>
        </pc:spChg>
        <pc:spChg chg="mod">
          <ac:chgData name="Maria Ingold" userId="a60f9d2a-5cbb-470b-bac9-3a1d4f4bde03" providerId="ADAL" clId="{B6591717-FC01-4309-908E-3B3D52BBF025}" dt="2025-01-18T21:54:31.108" v="224"/>
          <ac:spMkLst>
            <pc:docMk/>
            <pc:sldMk cId="989011909" sldId="575"/>
            <ac:spMk id="20" creationId="{E1040D2F-BED9-3E64-96A9-AFBFF8A35FEC}"/>
          </ac:spMkLst>
        </pc:spChg>
        <pc:spChg chg="mod">
          <ac:chgData name="Maria Ingold" userId="a60f9d2a-5cbb-470b-bac9-3a1d4f4bde03" providerId="ADAL" clId="{B6591717-FC01-4309-908E-3B3D52BBF025}" dt="2025-01-18T21:54:31.108" v="224"/>
          <ac:spMkLst>
            <pc:docMk/>
            <pc:sldMk cId="989011909" sldId="575"/>
            <ac:spMk id="21" creationId="{AC95E133-EE6C-8940-199E-1923CD3987FA}"/>
          </ac:spMkLst>
        </pc:spChg>
        <pc:spChg chg="mod">
          <ac:chgData name="Maria Ingold" userId="a60f9d2a-5cbb-470b-bac9-3a1d4f4bde03" providerId="ADAL" clId="{B6591717-FC01-4309-908E-3B3D52BBF025}" dt="2025-01-18T21:54:31.108" v="224"/>
          <ac:spMkLst>
            <pc:docMk/>
            <pc:sldMk cId="989011909" sldId="575"/>
            <ac:spMk id="22" creationId="{E9C41C80-BA76-8302-C93D-D38E882BB4DF}"/>
          </ac:spMkLst>
        </pc:spChg>
        <pc:spChg chg="mod">
          <ac:chgData name="Maria Ingold" userId="a60f9d2a-5cbb-470b-bac9-3a1d4f4bde03" providerId="ADAL" clId="{B6591717-FC01-4309-908E-3B3D52BBF025}" dt="2025-01-18T21:54:31.108" v="224"/>
          <ac:spMkLst>
            <pc:docMk/>
            <pc:sldMk cId="989011909" sldId="575"/>
            <ac:spMk id="23" creationId="{7C9EED30-2B6A-8810-AB64-3D82CF17C4E8}"/>
          </ac:spMkLst>
        </pc:spChg>
        <pc:spChg chg="mod">
          <ac:chgData name="Maria Ingold" userId="a60f9d2a-5cbb-470b-bac9-3a1d4f4bde03" providerId="ADAL" clId="{B6591717-FC01-4309-908E-3B3D52BBF025}" dt="2025-01-18T21:54:31.108" v="224"/>
          <ac:spMkLst>
            <pc:docMk/>
            <pc:sldMk cId="989011909" sldId="575"/>
            <ac:spMk id="24" creationId="{C2CCBA3F-6484-022D-76B5-BAA79EAB3948}"/>
          </ac:spMkLst>
        </pc:spChg>
        <pc:spChg chg="mod">
          <ac:chgData name="Maria Ingold" userId="a60f9d2a-5cbb-470b-bac9-3a1d4f4bde03" providerId="ADAL" clId="{B6591717-FC01-4309-908E-3B3D52BBF025}" dt="2025-01-18T21:57:19.252" v="255"/>
          <ac:spMkLst>
            <pc:docMk/>
            <pc:sldMk cId="989011909" sldId="575"/>
            <ac:spMk id="44" creationId="{878748A3-A2E5-BCE4-CE89-33F31CDD5013}"/>
          </ac:spMkLst>
        </pc:spChg>
        <pc:spChg chg="mod">
          <ac:chgData name="Maria Ingold" userId="a60f9d2a-5cbb-470b-bac9-3a1d4f4bde03" providerId="ADAL" clId="{B6591717-FC01-4309-908E-3B3D52BBF025}" dt="2025-01-18T21:57:19.252" v="255"/>
          <ac:spMkLst>
            <pc:docMk/>
            <pc:sldMk cId="989011909" sldId="575"/>
            <ac:spMk id="48" creationId="{FDF8C8F4-5D8F-8A3E-4ECD-E4F38E91DA7D}"/>
          </ac:spMkLst>
        </pc:spChg>
        <pc:spChg chg="mod">
          <ac:chgData name="Maria Ingold" userId="a60f9d2a-5cbb-470b-bac9-3a1d4f4bde03" providerId="ADAL" clId="{B6591717-FC01-4309-908E-3B3D52BBF025}" dt="2025-01-18T21:57:19.252" v="255"/>
          <ac:spMkLst>
            <pc:docMk/>
            <pc:sldMk cId="989011909" sldId="575"/>
            <ac:spMk id="49" creationId="{83B5FFCD-7499-5940-4399-40F0461D53C7}"/>
          </ac:spMkLst>
        </pc:spChg>
        <pc:spChg chg="mod">
          <ac:chgData name="Maria Ingold" userId="a60f9d2a-5cbb-470b-bac9-3a1d4f4bde03" providerId="ADAL" clId="{B6591717-FC01-4309-908E-3B3D52BBF025}" dt="2025-01-18T21:57:19.252" v="255"/>
          <ac:spMkLst>
            <pc:docMk/>
            <pc:sldMk cId="989011909" sldId="575"/>
            <ac:spMk id="50" creationId="{06FA1DB3-A06C-6F3E-2662-C672EB2A6DC5}"/>
          </ac:spMkLst>
        </pc:spChg>
        <pc:spChg chg="mod">
          <ac:chgData name="Maria Ingold" userId="a60f9d2a-5cbb-470b-bac9-3a1d4f4bde03" providerId="ADAL" clId="{B6591717-FC01-4309-908E-3B3D52BBF025}" dt="2025-01-18T21:57:19.252" v="255"/>
          <ac:spMkLst>
            <pc:docMk/>
            <pc:sldMk cId="989011909" sldId="575"/>
            <ac:spMk id="51" creationId="{3117AD2F-613F-5E1B-84A0-E1A09D88B703}"/>
          </ac:spMkLst>
        </pc:spChg>
        <pc:spChg chg="mod">
          <ac:chgData name="Maria Ingold" userId="a60f9d2a-5cbb-470b-bac9-3a1d4f4bde03" providerId="ADAL" clId="{B6591717-FC01-4309-908E-3B3D52BBF025}" dt="2025-01-18T21:57:19.252" v="255"/>
          <ac:spMkLst>
            <pc:docMk/>
            <pc:sldMk cId="989011909" sldId="575"/>
            <ac:spMk id="53" creationId="{BBE81E83-0EB9-9E00-DB3F-5F98A5969C66}"/>
          </ac:spMkLst>
        </pc:spChg>
        <pc:spChg chg="mod">
          <ac:chgData name="Maria Ingold" userId="a60f9d2a-5cbb-470b-bac9-3a1d4f4bde03" providerId="ADAL" clId="{B6591717-FC01-4309-908E-3B3D52BBF025}" dt="2025-01-18T21:57:19.252" v="255"/>
          <ac:spMkLst>
            <pc:docMk/>
            <pc:sldMk cId="989011909" sldId="575"/>
            <ac:spMk id="54" creationId="{C6CB25CC-17FF-8764-7052-A4AC270D1BF6}"/>
          </ac:spMkLst>
        </pc:spChg>
        <pc:spChg chg="mod">
          <ac:chgData name="Maria Ingold" userId="a60f9d2a-5cbb-470b-bac9-3a1d4f4bde03" providerId="ADAL" clId="{B6591717-FC01-4309-908E-3B3D52BBF025}" dt="2025-01-18T21:57:19.252" v="255"/>
          <ac:spMkLst>
            <pc:docMk/>
            <pc:sldMk cId="989011909" sldId="575"/>
            <ac:spMk id="55" creationId="{9F22E418-432D-C650-3E06-597823265679}"/>
          </ac:spMkLst>
        </pc:spChg>
        <pc:spChg chg="mod">
          <ac:chgData name="Maria Ingold" userId="a60f9d2a-5cbb-470b-bac9-3a1d4f4bde03" providerId="ADAL" clId="{B6591717-FC01-4309-908E-3B3D52BBF025}" dt="2025-01-18T21:57:19.252" v="255"/>
          <ac:spMkLst>
            <pc:docMk/>
            <pc:sldMk cId="989011909" sldId="575"/>
            <ac:spMk id="56" creationId="{4E4AAB8E-B865-EEA1-0708-0F0239AEA18A}"/>
          </ac:spMkLst>
        </pc:spChg>
        <pc:spChg chg="mod">
          <ac:chgData name="Maria Ingold" userId="a60f9d2a-5cbb-470b-bac9-3a1d4f4bde03" providerId="ADAL" clId="{B6591717-FC01-4309-908E-3B3D52BBF025}" dt="2025-01-18T21:57:19.252" v="255"/>
          <ac:spMkLst>
            <pc:docMk/>
            <pc:sldMk cId="989011909" sldId="575"/>
            <ac:spMk id="57" creationId="{719995D7-74A5-DAD8-4AB0-18147C3C4DBF}"/>
          </ac:spMkLst>
        </pc:spChg>
        <pc:grpChg chg="del">
          <ac:chgData name="Maria Ingold" userId="a60f9d2a-5cbb-470b-bac9-3a1d4f4bde03" providerId="ADAL" clId="{B6591717-FC01-4309-908E-3B3D52BBF025}" dt="2025-01-18T21:57:18.319" v="254" actId="478"/>
          <ac:grpSpMkLst>
            <pc:docMk/>
            <pc:sldMk cId="989011909" sldId="575"/>
            <ac:grpSpMk id="4" creationId="{1C1656F8-9393-95FA-834F-7B8D01BCE41A}"/>
          </ac:grpSpMkLst>
        </pc:grpChg>
        <pc:picChg chg="del">
          <ac:chgData name="Maria Ingold" userId="a60f9d2a-5cbb-470b-bac9-3a1d4f4bde03" providerId="ADAL" clId="{B6591717-FC01-4309-908E-3B3D52BBF025}" dt="2025-01-18T21:54:30.188" v="223" actId="478"/>
          <ac:picMkLst>
            <pc:docMk/>
            <pc:sldMk cId="989011909" sldId="575"/>
            <ac:picMk id="12" creationId="{A196F782-2A50-5547-139D-33BEE0B5DFC7}"/>
          </ac:picMkLst>
        </pc:picChg>
        <pc:cxnChg chg="mod">
          <ac:chgData name="Maria Ingold" userId="a60f9d2a-5cbb-470b-bac9-3a1d4f4bde03" providerId="ADAL" clId="{B6591717-FC01-4309-908E-3B3D52BBF025}" dt="2025-01-18T21:57:18.319" v="254" actId="478"/>
          <ac:cxnSpMkLst>
            <pc:docMk/>
            <pc:sldMk cId="989011909" sldId="575"/>
            <ac:cxnSpMk id="7" creationId="{6348E827-3B7B-732B-C425-3B3CC7DE00CE}"/>
          </ac:cxnSpMkLst>
        </pc:cxnChg>
        <pc:cxnChg chg="mod">
          <ac:chgData name="Maria Ingold" userId="a60f9d2a-5cbb-470b-bac9-3a1d4f4bde03" providerId="ADAL" clId="{B6591717-FC01-4309-908E-3B3D52BBF025}" dt="2025-01-18T21:57:18.319" v="254" actId="478"/>
          <ac:cxnSpMkLst>
            <pc:docMk/>
            <pc:sldMk cId="989011909" sldId="575"/>
            <ac:cxnSpMk id="8" creationId="{B335EA95-9120-E5CF-4C95-C66E88C992F4}"/>
          </ac:cxnSpMkLst>
        </pc:cxnChg>
        <pc:cxnChg chg="mod">
          <ac:chgData name="Maria Ingold" userId="a60f9d2a-5cbb-470b-bac9-3a1d4f4bde03" providerId="ADAL" clId="{B6591717-FC01-4309-908E-3B3D52BBF025}" dt="2025-01-18T21:57:18.319" v="254" actId="478"/>
          <ac:cxnSpMkLst>
            <pc:docMk/>
            <pc:sldMk cId="989011909" sldId="575"/>
            <ac:cxnSpMk id="26" creationId="{30819A37-2133-6DE1-1D48-0E92EFC2C2A6}"/>
          </ac:cxnSpMkLst>
        </pc:cxnChg>
        <pc:cxnChg chg="mod">
          <ac:chgData name="Maria Ingold" userId="a60f9d2a-5cbb-470b-bac9-3a1d4f4bde03" providerId="ADAL" clId="{B6591717-FC01-4309-908E-3B3D52BBF025}" dt="2025-01-18T21:57:18.319" v="254" actId="478"/>
          <ac:cxnSpMkLst>
            <pc:docMk/>
            <pc:sldMk cId="989011909" sldId="575"/>
            <ac:cxnSpMk id="28" creationId="{F61178E7-17BD-2E29-B796-16B6E243FBE8}"/>
          </ac:cxnSpMkLst>
        </pc:cxnChg>
        <pc:cxnChg chg="mod">
          <ac:chgData name="Maria Ingold" userId="a60f9d2a-5cbb-470b-bac9-3a1d4f4bde03" providerId="ADAL" clId="{B6591717-FC01-4309-908E-3B3D52BBF025}" dt="2025-01-18T21:57:18.319" v="254" actId="478"/>
          <ac:cxnSpMkLst>
            <pc:docMk/>
            <pc:sldMk cId="989011909" sldId="575"/>
            <ac:cxnSpMk id="31" creationId="{120957C9-4330-27E1-5758-27982E6E9C7F}"/>
          </ac:cxnSpMkLst>
        </pc:cxnChg>
        <pc:cxnChg chg="mod">
          <ac:chgData name="Maria Ingold" userId="a60f9d2a-5cbb-470b-bac9-3a1d4f4bde03" providerId="ADAL" clId="{B6591717-FC01-4309-908E-3B3D52BBF025}" dt="2025-01-18T21:57:18.319" v="254" actId="478"/>
          <ac:cxnSpMkLst>
            <pc:docMk/>
            <pc:sldMk cId="989011909" sldId="575"/>
            <ac:cxnSpMk id="35" creationId="{8E326FEA-91A0-66D9-0676-2DA39746FB7A}"/>
          </ac:cxnSpMkLst>
        </pc:cxnChg>
        <pc:cxnChg chg="mod">
          <ac:chgData name="Maria Ingold" userId="a60f9d2a-5cbb-470b-bac9-3a1d4f4bde03" providerId="ADAL" clId="{B6591717-FC01-4309-908E-3B3D52BBF025}" dt="2025-01-18T21:57:18.319" v="254" actId="478"/>
          <ac:cxnSpMkLst>
            <pc:docMk/>
            <pc:sldMk cId="989011909" sldId="575"/>
            <ac:cxnSpMk id="36" creationId="{3A48F91A-2ED6-A472-AC6F-9B053CC1E726}"/>
          </ac:cxnSpMkLst>
        </pc:cxnChg>
        <pc:cxnChg chg="mod">
          <ac:chgData name="Maria Ingold" userId="a60f9d2a-5cbb-470b-bac9-3a1d4f4bde03" providerId="ADAL" clId="{B6591717-FC01-4309-908E-3B3D52BBF025}" dt="2025-01-18T21:57:18.319" v="254" actId="478"/>
          <ac:cxnSpMkLst>
            <pc:docMk/>
            <pc:sldMk cId="989011909" sldId="575"/>
            <ac:cxnSpMk id="37" creationId="{107255A4-DD93-FFA0-C480-938FAAE1D595}"/>
          </ac:cxnSpMkLst>
        </pc:cxnChg>
        <pc:cxnChg chg="mod">
          <ac:chgData name="Maria Ingold" userId="a60f9d2a-5cbb-470b-bac9-3a1d4f4bde03" providerId="ADAL" clId="{B6591717-FC01-4309-908E-3B3D52BBF025}" dt="2025-01-18T21:57:18.319" v="254" actId="478"/>
          <ac:cxnSpMkLst>
            <pc:docMk/>
            <pc:sldMk cId="989011909" sldId="575"/>
            <ac:cxnSpMk id="39" creationId="{2D2CF3B8-A699-F403-1416-AD25E99C8263}"/>
          </ac:cxnSpMkLst>
        </pc:cxnChg>
      </pc:sldChg>
      <pc:sldChg chg="addSp delSp modSp mod">
        <pc:chgData name="Maria Ingold" userId="a60f9d2a-5cbb-470b-bac9-3a1d4f4bde03" providerId="ADAL" clId="{B6591717-FC01-4309-908E-3B3D52BBF025}" dt="2025-01-18T21:57:27.941" v="259"/>
        <pc:sldMkLst>
          <pc:docMk/>
          <pc:sldMk cId="2077603531" sldId="577"/>
        </pc:sldMkLst>
        <pc:spChg chg="mod">
          <ac:chgData name="Maria Ingold" userId="a60f9d2a-5cbb-470b-bac9-3a1d4f4bde03" providerId="ADAL" clId="{B6591717-FC01-4309-908E-3B3D52BBF025}" dt="2025-01-18T21:54:40.972" v="228"/>
          <ac:spMkLst>
            <pc:docMk/>
            <pc:sldMk cId="2077603531" sldId="577"/>
            <ac:spMk id="14" creationId="{C496ABEA-CB26-D6FA-E361-87BDE1A519C4}"/>
          </ac:spMkLst>
        </pc:spChg>
        <pc:spChg chg="mod">
          <ac:chgData name="Maria Ingold" userId="a60f9d2a-5cbb-470b-bac9-3a1d4f4bde03" providerId="ADAL" clId="{B6591717-FC01-4309-908E-3B3D52BBF025}" dt="2025-01-18T21:54:40.972" v="228"/>
          <ac:spMkLst>
            <pc:docMk/>
            <pc:sldMk cId="2077603531" sldId="577"/>
            <ac:spMk id="18" creationId="{6668CD49-DD9B-2874-1FF6-4556A9F6C728}"/>
          </ac:spMkLst>
        </pc:spChg>
        <pc:spChg chg="mod">
          <ac:chgData name="Maria Ingold" userId="a60f9d2a-5cbb-470b-bac9-3a1d4f4bde03" providerId="ADAL" clId="{B6591717-FC01-4309-908E-3B3D52BBF025}" dt="2025-01-18T21:54:40.972" v="228"/>
          <ac:spMkLst>
            <pc:docMk/>
            <pc:sldMk cId="2077603531" sldId="577"/>
            <ac:spMk id="19" creationId="{0752B652-97CA-27F0-420F-FB87CEA46B7D}"/>
          </ac:spMkLst>
        </pc:spChg>
        <pc:spChg chg="mod">
          <ac:chgData name="Maria Ingold" userId="a60f9d2a-5cbb-470b-bac9-3a1d4f4bde03" providerId="ADAL" clId="{B6591717-FC01-4309-908E-3B3D52BBF025}" dt="2025-01-18T21:54:40.972" v="228"/>
          <ac:spMkLst>
            <pc:docMk/>
            <pc:sldMk cId="2077603531" sldId="577"/>
            <ac:spMk id="20" creationId="{8176E068-9BFC-0152-E137-0F01C49CD19B}"/>
          </ac:spMkLst>
        </pc:spChg>
        <pc:spChg chg="mod">
          <ac:chgData name="Maria Ingold" userId="a60f9d2a-5cbb-470b-bac9-3a1d4f4bde03" providerId="ADAL" clId="{B6591717-FC01-4309-908E-3B3D52BBF025}" dt="2025-01-18T21:54:40.972" v="228"/>
          <ac:spMkLst>
            <pc:docMk/>
            <pc:sldMk cId="2077603531" sldId="577"/>
            <ac:spMk id="21" creationId="{C369A9B3-D879-EE67-B835-E051614DAE4B}"/>
          </ac:spMkLst>
        </pc:spChg>
        <pc:spChg chg="mod">
          <ac:chgData name="Maria Ingold" userId="a60f9d2a-5cbb-470b-bac9-3a1d4f4bde03" providerId="ADAL" clId="{B6591717-FC01-4309-908E-3B3D52BBF025}" dt="2025-01-18T21:54:40.972" v="228"/>
          <ac:spMkLst>
            <pc:docMk/>
            <pc:sldMk cId="2077603531" sldId="577"/>
            <ac:spMk id="22" creationId="{1889160E-FA7E-00AA-E794-E839D34EEBF0}"/>
          </ac:spMkLst>
        </pc:spChg>
        <pc:spChg chg="mod">
          <ac:chgData name="Maria Ingold" userId="a60f9d2a-5cbb-470b-bac9-3a1d4f4bde03" providerId="ADAL" clId="{B6591717-FC01-4309-908E-3B3D52BBF025}" dt="2025-01-18T21:54:40.972" v="228"/>
          <ac:spMkLst>
            <pc:docMk/>
            <pc:sldMk cId="2077603531" sldId="577"/>
            <ac:spMk id="23" creationId="{5E3C7568-B562-F118-0D96-669A457F2FC9}"/>
          </ac:spMkLst>
        </pc:spChg>
        <pc:spChg chg="mod">
          <ac:chgData name="Maria Ingold" userId="a60f9d2a-5cbb-470b-bac9-3a1d4f4bde03" providerId="ADAL" clId="{B6591717-FC01-4309-908E-3B3D52BBF025}" dt="2025-01-18T21:54:40.972" v="228"/>
          <ac:spMkLst>
            <pc:docMk/>
            <pc:sldMk cId="2077603531" sldId="577"/>
            <ac:spMk id="24" creationId="{F9BF7018-0F21-1CC7-7174-2B8E812B965E}"/>
          </ac:spMkLst>
        </pc:spChg>
        <pc:spChg chg="mod">
          <ac:chgData name="Maria Ingold" userId="a60f9d2a-5cbb-470b-bac9-3a1d4f4bde03" providerId="ADAL" clId="{B6591717-FC01-4309-908E-3B3D52BBF025}" dt="2025-01-18T21:54:40.972" v="228"/>
          <ac:spMkLst>
            <pc:docMk/>
            <pc:sldMk cId="2077603531" sldId="577"/>
            <ac:spMk id="26" creationId="{C1168191-F39A-DE35-3CF2-8A44B11E3B72}"/>
          </ac:spMkLst>
        </pc:spChg>
        <pc:spChg chg="mod">
          <ac:chgData name="Maria Ingold" userId="a60f9d2a-5cbb-470b-bac9-3a1d4f4bde03" providerId="ADAL" clId="{B6591717-FC01-4309-908E-3B3D52BBF025}" dt="2025-01-18T21:54:40.972" v="228"/>
          <ac:spMkLst>
            <pc:docMk/>
            <pc:sldMk cId="2077603531" sldId="577"/>
            <ac:spMk id="28" creationId="{DA141C2A-B170-8705-763B-61C6E98DF5CF}"/>
          </ac:spMkLst>
        </pc:spChg>
        <pc:spChg chg="mod">
          <ac:chgData name="Maria Ingold" userId="a60f9d2a-5cbb-470b-bac9-3a1d4f4bde03" providerId="ADAL" clId="{B6591717-FC01-4309-908E-3B3D52BBF025}" dt="2025-01-18T21:57:27.941" v="259"/>
          <ac:spMkLst>
            <pc:docMk/>
            <pc:sldMk cId="2077603531" sldId="577"/>
            <ac:spMk id="47" creationId="{63A7970A-445D-0594-FA9F-9CE60106186B}"/>
          </ac:spMkLst>
        </pc:spChg>
        <pc:spChg chg="mod">
          <ac:chgData name="Maria Ingold" userId="a60f9d2a-5cbb-470b-bac9-3a1d4f4bde03" providerId="ADAL" clId="{B6591717-FC01-4309-908E-3B3D52BBF025}" dt="2025-01-18T21:57:27.941" v="259"/>
          <ac:spMkLst>
            <pc:docMk/>
            <pc:sldMk cId="2077603531" sldId="577"/>
            <ac:spMk id="51" creationId="{053B09AB-0FD3-8F1A-E77A-2DB64E6F85D6}"/>
          </ac:spMkLst>
        </pc:spChg>
        <pc:spChg chg="mod">
          <ac:chgData name="Maria Ingold" userId="a60f9d2a-5cbb-470b-bac9-3a1d4f4bde03" providerId="ADAL" clId="{B6591717-FC01-4309-908E-3B3D52BBF025}" dt="2025-01-18T21:57:27.941" v="259"/>
          <ac:spMkLst>
            <pc:docMk/>
            <pc:sldMk cId="2077603531" sldId="577"/>
            <ac:spMk id="52" creationId="{DE4290D9-00F0-3587-9839-DC3EB4B2329A}"/>
          </ac:spMkLst>
        </pc:spChg>
        <pc:spChg chg="mod">
          <ac:chgData name="Maria Ingold" userId="a60f9d2a-5cbb-470b-bac9-3a1d4f4bde03" providerId="ADAL" clId="{B6591717-FC01-4309-908E-3B3D52BBF025}" dt="2025-01-18T21:57:27.941" v="259"/>
          <ac:spMkLst>
            <pc:docMk/>
            <pc:sldMk cId="2077603531" sldId="577"/>
            <ac:spMk id="53" creationId="{ADB9194E-4828-FB8D-6FB3-EE387B423728}"/>
          </ac:spMkLst>
        </pc:spChg>
        <pc:spChg chg="mod">
          <ac:chgData name="Maria Ingold" userId="a60f9d2a-5cbb-470b-bac9-3a1d4f4bde03" providerId="ADAL" clId="{B6591717-FC01-4309-908E-3B3D52BBF025}" dt="2025-01-18T21:57:27.941" v="259"/>
          <ac:spMkLst>
            <pc:docMk/>
            <pc:sldMk cId="2077603531" sldId="577"/>
            <ac:spMk id="54" creationId="{A4CCF7C8-C2A7-1510-AEFC-439701173558}"/>
          </ac:spMkLst>
        </pc:spChg>
        <pc:spChg chg="mod">
          <ac:chgData name="Maria Ingold" userId="a60f9d2a-5cbb-470b-bac9-3a1d4f4bde03" providerId="ADAL" clId="{B6591717-FC01-4309-908E-3B3D52BBF025}" dt="2025-01-18T21:57:27.941" v="259"/>
          <ac:spMkLst>
            <pc:docMk/>
            <pc:sldMk cId="2077603531" sldId="577"/>
            <ac:spMk id="55" creationId="{5214CF87-2B93-498E-DC38-6744874033AC}"/>
          </ac:spMkLst>
        </pc:spChg>
        <pc:spChg chg="mod">
          <ac:chgData name="Maria Ingold" userId="a60f9d2a-5cbb-470b-bac9-3a1d4f4bde03" providerId="ADAL" clId="{B6591717-FC01-4309-908E-3B3D52BBF025}" dt="2025-01-18T21:57:27.941" v="259"/>
          <ac:spMkLst>
            <pc:docMk/>
            <pc:sldMk cId="2077603531" sldId="577"/>
            <ac:spMk id="56" creationId="{7B6AC8BC-40DB-0758-3D2E-F2FE3AE31AE9}"/>
          </ac:spMkLst>
        </pc:spChg>
        <pc:spChg chg="mod">
          <ac:chgData name="Maria Ingold" userId="a60f9d2a-5cbb-470b-bac9-3a1d4f4bde03" providerId="ADAL" clId="{B6591717-FC01-4309-908E-3B3D52BBF025}" dt="2025-01-18T21:57:27.941" v="259"/>
          <ac:spMkLst>
            <pc:docMk/>
            <pc:sldMk cId="2077603531" sldId="577"/>
            <ac:spMk id="57" creationId="{A750E6E9-6858-DDAD-5A46-2F1DCD323EB1}"/>
          </ac:spMkLst>
        </pc:spChg>
        <pc:spChg chg="mod">
          <ac:chgData name="Maria Ingold" userId="a60f9d2a-5cbb-470b-bac9-3a1d4f4bde03" providerId="ADAL" clId="{B6591717-FC01-4309-908E-3B3D52BBF025}" dt="2025-01-18T21:57:27.941" v="259"/>
          <ac:spMkLst>
            <pc:docMk/>
            <pc:sldMk cId="2077603531" sldId="577"/>
            <ac:spMk id="58" creationId="{F53DAA67-A69B-64FE-D681-1E2A28FE9845}"/>
          </ac:spMkLst>
        </pc:spChg>
        <pc:spChg chg="mod">
          <ac:chgData name="Maria Ingold" userId="a60f9d2a-5cbb-470b-bac9-3a1d4f4bde03" providerId="ADAL" clId="{B6591717-FC01-4309-908E-3B3D52BBF025}" dt="2025-01-18T21:57:27.941" v="259"/>
          <ac:spMkLst>
            <pc:docMk/>
            <pc:sldMk cId="2077603531" sldId="577"/>
            <ac:spMk id="60" creationId="{CF904438-326B-8229-3D92-0CFF97814A85}"/>
          </ac:spMkLst>
        </pc:spChg>
        <pc:grpChg chg="del">
          <ac:chgData name="Maria Ingold" userId="a60f9d2a-5cbb-470b-bac9-3a1d4f4bde03" providerId="ADAL" clId="{B6591717-FC01-4309-908E-3B3D52BBF025}" dt="2025-01-18T21:57:27.431" v="258" actId="478"/>
          <ac:grpSpMkLst>
            <pc:docMk/>
            <pc:sldMk cId="2077603531" sldId="577"/>
            <ac:grpSpMk id="4" creationId="{02E45D81-6B05-FB70-AEF2-CACB6C7DA417}"/>
          </ac:grpSpMkLst>
        </pc:grpChg>
        <pc:picChg chg="del">
          <ac:chgData name="Maria Ingold" userId="a60f9d2a-5cbb-470b-bac9-3a1d4f4bde03" providerId="ADAL" clId="{B6591717-FC01-4309-908E-3B3D52BBF025}" dt="2025-01-18T21:54:40.121" v="227" actId="478"/>
          <ac:picMkLst>
            <pc:docMk/>
            <pc:sldMk cId="2077603531" sldId="577"/>
            <ac:picMk id="12" creationId="{3EABD0DD-246F-4C69-8BF2-C520BF839497}"/>
          </ac:picMkLst>
        </pc:picChg>
        <pc:cxnChg chg="mod">
          <ac:chgData name="Maria Ingold" userId="a60f9d2a-5cbb-470b-bac9-3a1d4f4bde03" providerId="ADAL" clId="{B6591717-FC01-4309-908E-3B3D52BBF025}" dt="2025-01-18T21:57:27.431" v="258" actId="478"/>
          <ac:cxnSpMkLst>
            <pc:docMk/>
            <pc:sldMk cId="2077603531" sldId="577"/>
            <ac:cxnSpMk id="9" creationId="{ECE3D063-4B88-5C0C-BD92-5EB6AB4DEA23}"/>
          </ac:cxnSpMkLst>
        </pc:cxnChg>
        <pc:cxnChg chg="mod">
          <ac:chgData name="Maria Ingold" userId="a60f9d2a-5cbb-470b-bac9-3a1d4f4bde03" providerId="ADAL" clId="{B6591717-FC01-4309-908E-3B3D52BBF025}" dt="2025-01-18T21:57:27.431" v="258" actId="478"/>
          <ac:cxnSpMkLst>
            <pc:docMk/>
            <pc:sldMk cId="2077603531" sldId="577"/>
            <ac:cxnSpMk id="11" creationId="{6B4A88D8-509F-B949-7839-229391CEF405}"/>
          </ac:cxnSpMkLst>
        </pc:cxnChg>
        <pc:cxnChg chg="mod">
          <ac:chgData name="Maria Ingold" userId="a60f9d2a-5cbb-470b-bac9-3a1d4f4bde03" providerId="ADAL" clId="{B6591717-FC01-4309-908E-3B3D52BBF025}" dt="2025-01-18T21:57:27.431" v="258" actId="478"/>
          <ac:cxnSpMkLst>
            <pc:docMk/>
            <pc:sldMk cId="2077603531" sldId="577"/>
            <ac:cxnSpMk id="29" creationId="{C43FD804-CCB4-5E1A-A227-E8A851C7A40A}"/>
          </ac:cxnSpMkLst>
        </pc:cxnChg>
        <pc:cxnChg chg="mod">
          <ac:chgData name="Maria Ingold" userId="a60f9d2a-5cbb-470b-bac9-3a1d4f4bde03" providerId="ADAL" clId="{B6591717-FC01-4309-908E-3B3D52BBF025}" dt="2025-01-18T21:57:27.431" v="258" actId="478"/>
          <ac:cxnSpMkLst>
            <pc:docMk/>
            <pc:sldMk cId="2077603531" sldId="577"/>
            <ac:cxnSpMk id="31" creationId="{D69FFD6C-1605-A185-BD30-08AE57779E32}"/>
          </ac:cxnSpMkLst>
        </pc:cxnChg>
        <pc:cxnChg chg="mod">
          <ac:chgData name="Maria Ingold" userId="a60f9d2a-5cbb-470b-bac9-3a1d4f4bde03" providerId="ADAL" clId="{B6591717-FC01-4309-908E-3B3D52BBF025}" dt="2025-01-18T21:57:27.431" v="258" actId="478"/>
          <ac:cxnSpMkLst>
            <pc:docMk/>
            <pc:sldMk cId="2077603531" sldId="577"/>
            <ac:cxnSpMk id="32" creationId="{22E54B34-38AE-A544-7552-A68A0C8A224A}"/>
          </ac:cxnSpMkLst>
        </pc:cxnChg>
        <pc:cxnChg chg="mod">
          <ac:chgData name="Maria Ingold" userId="a60f9d2a-5cbb-470b-bac9-3a1d4f4bde03" providerId="ADAL" clId="{B6591717-FC01-4309-908E-3B3D52BBF025}" dt="2025-01-18T21:57:27.431" v="258" actId="478"/>
          <ac:cxnSpMkLst>
            <pc:docMk/>
            <pc:sldMk cId="2077603531" sldId="577"/>
            <ac:cxnSpMk id="33" creationId="{D84E5632-EC6E-1F20-553F-8DC9A25A40FE}"/>
          </ac:cxnSpMkLst>
        </pc:cxnChg>
        <pc:cxnChg chg="mod">
          <ac:chgData name="Maria Ingold" userId="a60f9d2a-5cbb-470b-bac9-3a1d4f4bde03" providerId="ADAL" clId="{B6591717-FC01-4309-908E-3B3D52BBF025}" dt="2025-01-18T21:57:27.431" v="258" actId="478"/>
          <ac:cxnSpMkLst>
            <pc:docMk/>
            <pc:sldMk cId="2077603531" sldId="577"/>
            <ac:cxnSpMk id="38" creationId="{4D463BCA-A0F9-DF12-4BF8-E3C04168A67A}"/>
          </ac:cxnSpMkLst>
        </pc:cxnChg>
        <pc:cxnChg chg="mod">
          <ac:chgData name="Maria Ingold" userId="a60f9d2a-5cbb-470b-bac9-3a1d4f4bde03" providerId="ADAL" clId="{B6591717-FC01-4309-908E-3B3D52BBF025}" dt="2025-01-18T21:57:27.431" v="258" actId="478"/>
          <ac:cxnSpMkLst>
            <pc:docMk/>
            <pc:sldMk cId="2077603531" sldId="577"/>
            <ac:cxnSpMk id="40" creationId="{9F782E70-7621-0880-88E1-469B3B04265F}"/>
          </ac:cxnSpMkLst>
        </pc:cxnChg>
        <pc:cxnChg chg="mod">
          <ac:chgData name="Maria Ingold" userId="a60f9d2a-5cbb-470b-bac9-3a1d4f4bde03" providerId="ADAL" clId="{B6591717-FC01-4309-908E-3B3D52BBF025}" dt="2025-01-18T21:57:27.431" v="258" actId="478"/>
          <ac:cxnSpMkLst>
            <pc:docMk/>
            <pc:sldMk cId="2077603531" sldId="577"/>
            <ac:cxnSpMk id="42" creationId="{387C12FD-8F86-A349-92FA-71BC5E1C8B71}"/>
          </ac:cxnSpMkLst>
        </pc:cxnChg>
      </pc:sldChg>
      <pc:sldChg chg="addSp delSp modSp mod">
        <pc:chgData name="Maria Ingold" userId="a60f9d2a-5cbb-470b-bac9-3a1d4f4bde03" providerId="ADAL" clId="{B6591717-FC01-4309-908E-3B3D52BBF025}" dt="2025-01-18T21:57:23.144" v="257"/>
        <pc:sldMkLst>
          <pc:docMk/>
          <pc:sldMk cId="3150622948" sldId="582"/>
        </pc:sldMkLst>
        <pc:spChg chg="mod">
          <ac:chgData name="Maria Ingold" userId="a60f9d2a-5cbb-470b-bac9-3a1d4f4bde03" providerId="ADAL" clId="{B6591717-FC01-4309-908E-3B3D52BBF025}" dt="2025-01-18T21:54:36.090" v="226"/>
          <ac:spMkLst>
            <pc:docMk/>
            <pc:sldMk cId="3150622948" sldId="582"/>
            <ac:spMk id="15" creationId="{F15D70EB-484F-DB22-1C45-8CB285D3081D}"/>
          </ac:spMkLst>
        </pc:spChg>
        <pc:spChg chg="mod">
          <ac:chgData name="Maria Ingold" userId="a60f9d2a-5cbb-470b-bac9-3a1d4f4bde03" providerId="ADAL" clId="{B6591717-FC01-4309-908E-3B3D52BBF025}" dt="2025-01-18T21:54:36.090" v="226"/>
          <ac:spMkLst>
            <pc:docMk/>
            <pc:sldMk cId="3150622948" sldId="582"/>
            <ac:spMk id="19" creationId="{111625B3-45CE-CCED-09B0-EB67FF68102C}"/>
          </ac:spMkLst>
        </pc:spChg>
        <pc:spChg chg="mod">
          <ac:chgData name="Maria Ingold" userId="a60f9d2a-5cbb-470b-bac9-3a1d4f4bde03" providerId="ADAL" clId="{B6591717-FC01-4309-908E-3B3D52BBF025}" dt="2025-01-18T21:54:36.090" v="226"/>
          <ac:spMkLst>
            <pc:docMk/>
            <pc:sldMk cId="3150622948" sldId="582"/>
            <ac:spMk id="20" creationId="{90BCB605-3480-4840-DFE5-8636E1E29B43}"/>
          </ac:spMkLst>
        </pc:spChg>
        <pc:spChg chg="mod">
          <ac:chgData name="Maria Ingold" userId="a60f9d2a-5cbb-470b-bac9-3a1d4f4bde03" providerId="ADAL" clId="{B6591717-FC01-4309-908E-3B3D52BBF025}" dt="2025-01-18T21:54:36.090" v="226"/>
          <ac:spMkLst>
            <pc:docMk/>
            <pc:sldMk cId="3150622948" sldId="582"/>
            <ac:spMk id="22" creationId="{4785D835-3E0D-899E-BE1F-6C197B1C5D0D}"/>
          </ac:spMkLst>
        </pc:spChg>
        <pc:spChg chg="mod">
          <ac:chgData name="Maria Ingold" userId="a60f9d2a-5cbb-470b-bac9-3a1d4f4bde03" providerId="ADAL" clId="{B6591717-FC01-4309-908E-3B3D52BBF025}" dt="2025-01-18T21:54:36.090" v="226"/>
          <ac:spMkLst>
            <pc:docMk/>
            <pc:sldMk cId="3150622948" sldId="582"/>
            <ac:spMk id="23" creationId="{1BE132A1-9D0B-5233-82C6-304A2B66526E}"/>
          </ac:spMkLst>
        </pc:spChg>
        <pc:spChg chg="mod">
          <ac:chgData name="Maria Ingold" userId="a60f9d2a-5cbb-470b-bac9-3a1d4f4bde03" providerId="ADAL" clId="{B6591717-FC01-4309-908E-3B3D52BBF025}" dt="2025-01-18T21:54:36.090" v="226"/>
          <ac:spMkLst>
            <pc:docMk/>
            <pc:sldMk cId="3150622948" sldId="582"/>
            <ac:spMk id="24" creationId="{A9A9AFA8-74C2-3610-BFE4-FC1883A7E810}"/>
          </ac:spMkLst>
        </pc:spChg>
        <pc:spChg chg="mod">
          <ac:chgData name="Maria Ingold" userId="a60f9d2a-5cbb-470b-bac9-3a1d4f4bde03" providerId="ADAL" clId="{B6591717-FC01-4309-908E-3B3D52BBF025}" dt="2025-01-18T21:54:36.090" v="226"/>
          <ac:spMkLst>
            <pc:docMk/>
            <pc:sldMk cId="3150622948" sldId="582"/>
            <ac:spMk id="25" creationId="{EDDFDE35-6F2D-FB92-BFC7-34CD997AE255}"/>
          </ac:spMkLst>
        </pc:spChg>
        <pc:spChg chg="mod">
          <ac:chgData name="Maria Ingold" userId="a60f9d2a-5cbb-470b-bac9-3a1d4f4bde03" providerId="ADAL" clId="{B6591717-FC01-4309-908E-3B3D52BBF025}" dt="2025-01-18T21:54:36.090" v="226"/>
          <ac:spMkLst>
            <pc:docMk/>
            <pc:sldMk cId="3150622948" sldId="582"/>
            <ac:spMk id="26" creationId="{DE018956-F5F7-3A88-494D-D8F2EB8B5124}"/>
          </ac:spMkLst>
        </pc:spChg>
        <pc:spChg chg="mod">
          <ac:chgData name="Maria Ingold" userId="a60f9d2a-5cbb-470b-bac9-3a1d4f4bde03" providerId="ADAL" clId="{B6591717-FC01-4309-908E-3B3D52BBF025}" dt="2025-01-18T21:54:36.090" v="226"/>
          <ac:spMkLst>
            <pc:docMk/>
            <pc:sldMk cId="3150622948" sldId="582"/>
            <ac:spMk id="28" creationId="{34A03A5F-E9FD-06A5-CF05-E8DBDDADB08B}"/>
          </ac:spMkLst>
        </pc:spChg>
        <pc:spChg chg="mod">
          <ac:chgData name="Maria Ingold" userId="a60f9d2a-5cbb-470b-bac9-3a1d4f4bde03" providerId="ADAL" clId="{B6591717-FC01-4309-908E-3B3D52BBF025}" dt="2025-01-18T21:54:36.090" v="226"/>
          <ac:spMkLst>
            <pc:docMk/>
            <pc:sldMk cId="3150622948" sldId="582"/>
            <ac:spMk id="29" creationId="{73439FEB-50BF-9FF7-3AC3-6FCAE2A8C09C}"/>
          </ac:spMkLst>
        </pc:spChg>
        <pc:spChg chg="mod">
          <ac:chgData name="Maria Ingold" userId="a60f9d2a-5cbb-470b-bac9-3a1d4f4bde03" providerId="ADAL" clId="{B6591717-FC01-4309-908E-3B3D52BBF025}" dt="2025-01-18T21:57:23.144" v="257"/>
          <ac:spMkLst>
            <pc:docMk/>
            <pc:sldMk cId="3150622948" sldId="582"/>
            <ac:spMk id="48" creationId="{1FD1B6EC-394F-255E-8E71-ED3A43BC02D5}"/>
          </ac:spMkLst>
        </pc:spChg>
        <pc:spChg chg="mod">
          <ac:chgData name="Maria Ingold" userId="a60f9d2a-5cbb-470b-bac9-3a1d4f4bde03" providerId="ADAL" clId="{B6591717-FC01-4309-908E-3B3D52BBF025}" dt="2025-01-18T21:57:23.144" v="257"/>
          <ac:spMkLst>
            <pc:docMk/>
            <pc:sldMk cId="3150622948" sldId="582"/>
            <ac:spMk id="52" creationId="{1D4CF4E5-6A6E-28DF-AAA9-161151640E9A}"/>
          </ac:spMkLst>
        </pc:spChg>
        <pc:spChg chg="mod">
          <ac:chgData name="Maria Ingold" userId="a60f9d2a-5cbb-470b-bac9-3a1d4f4bde03" providerId="ADAL" clId="{B6591717-FC01-4309-908E-3B3D52BBF025}" dt="2025-01-18T21:57:23.144" v="257"/>
          <ac:spMkLst>
            <pc:docMk/>
            <pc:sldMk cId="3150622948" sldId="582"/>
            <ac:spMk id="53" creationId="{9A2DFB2E-46A6-0828-DFFE-2EF77288804B}"/>
          </ac:spMkLst>
        </pc:spChg>
        <pc:spChg chg="mod">
          <ac:chgData name="Maria Ingold" userId="a60f9d2a-5cbb-470b-bac9-3a1d4f4bde03" providerId="ADAL" clId="{B6591717-FC01-4309-908E-3B3D52BBF025}" dt="2025-01-18T21:57:23.144" v="257"/>
          <ac:spMkLst>
            <pc:docMk/>
            <pc:sldMk cId="3150622948" sldId="582"/>
            <ac:spMk id="54" creationId="{58C2F958-03BF-1586-1EA5-94C8B436B93D}"/>
          </ac:spMkLst>
        </pc:spChg>
        <pc:spChg chg="mod">
          <ac:chgData name="Maria Ingold" userId="a60f9d2a-5cbb-470b-bac9-3a1d4f4bde03" providerId="ADAL" clId="{B6591717-FC01-4309-908E-3B3D52BBF025}" dt="2025-01-18T21:57:23.144" v="257"/>
          <ac:spMkLst>
            <pc:docMk/>
            <pc:sldMk cId="3150622948" sldId="582"/>
            <ac:spMk id="56" creationId="{E1473129-7DE3-BC85-D793-469849B8B793}"/>
          </ac:spMkLst>
        </pc:spChg>
        <pc:spChg chg="mod">
          <ac:chgData name="Maria Ingold" userId="a60f9d2a-5cbb-470b-bac9-3a1d4f4bde03" providerId="ADAL" clId="{B6591717-FC01-4309-908E-3B3D52BBF025}" dt="2025-01-18T21:57:23.144" v="257"/>
          <ac:spMkLst>
            <pc:docMk/>
            <pc:sldMk cId="3150622948" sldId="582"/>
            <ac:spMk id="57" creationId="{3251BCAD-B508-A01B-08B9-09C0148855F8}"/>
          </ac:spMkLst>
        </pc:spChg>
        <pc:spChg chg="mod">
          <ac:chgData name="Maria Ingold" userId="a60f9d2a-5cbb-470b-bac9-3a1d4f4bde03" providerId="ADAL" clId="{B6591717-FC01-4309-908E-3B3D52BBF025}" dt="2025-01-18T21:57:23.144" v="257"/>
          <ac:spMkLst>
            <pc:docMk/>
            <pc:sldMk cId="3150622948" sldId="582"/>
            <ac:spMk id="58" creationId="{1A414A01-61A2-AA22-8696-5A365B03A7A4}"/>
          </ac:spMkLst>
        </pc:spChg>
        <pc:spChg chg="mod">
          <ac:chgData name="Maria Ingold" userId="a60f9d2a-5cbb-470b-bac9-3a1d4f4bde03" providerId="ADAL" clId="{B6591717-FC01-4309-908E-3B3D52BBF025}" dt="2025-01-18T21:57:23.144" v="257"/>
          <ac:spMkLst>
            <pc:docMk/>
            <pc:sldMk cId="3150622948" sldId="582"/>
            <ac:spMk id="59" creationId="{3F876CC2-8A34-53BF-5369-9FA08C37FB1C}"/>
          </ac:spMkLst>
        </pc:spChg>
        <pc:spChg chg="mod">
          <ac:chgData name="Maria Ingold" userId="a60f9d2a-5cbb-470b-bac9-3a1d4f4bde03" providerId="ADAL" clId="{B6591717-FC01-4309-908E-3B3D52BBF025}" dt="2025-01-18T21:57:23.144" v="257"/>
          <ac:spMkLst>
            <pc:docMk/>
            <pc:sldMk cId="3150622948" sldId="582"/>
            <ac:spMk id="60" creationId="{EF01901B-442F-08BB-D09F-47EB7CD53B9E}"/>
          </ac:spMkLst>
        </pc:spChg>
        <pc:spChg chg="mod">
          <ac:chgData name="Maria Ingold" userId="a60f9d2a-5cbb-470b-bac9-3a1d4f4bde03" providerId="ADAL" clId="{B6591717-FC01-4309-908E-3B3D52BBF025}" dt="2025-01-18T21:57:23.144" v="257"/>
          <ac:spMkLst>
            <pc:docMk/>
            <pc:sldMk cId="3150622948" sldId="582"/>
            <ac:spMk id="61" creationId="{123D76BB-9547-0A35-50AB-BCBE172DAF57}"/>
          </ac:spMkLst>
        </pc:spChg>
        <pc:grpChg chg="del">
          <ac:chgData name="Maria Ingold" userId="a60f9d2a-5cbb-470b-bac9-3a1d4f4bde03" providerId="ADAL" clId="{B6591717-FC01-4309-908E-3B3D52BBF025}" dt="2025-01-18T21:57:22.586" v="256" actId="478"/>
          <ac:grpSpMkLst>
            <pc:docMk/>
            <pc:sldMk cId="3150622948" sldId="582"/>
            <ac:grpSpMk id="7" creationId="{576C917B-89CD-51D8-06FB-CA9F22DCDF71}"/>
          </ac:grpSpMkLst>
        </pc:grpChg>
        <pc:picChg chg="del">
          <ac:chgData name="Maria Ingold" userId="a60f9d2a-5cbb-470b-bac9-3a1d4f4bde03" providerId="ADAL" clId="{B6591717-FC01-4309-908E-3B3D52BBF025}" dt="2025-01-18T21:54:35.539" v="225" actId="478"/>
          <ac:picMkLst>
            <pc:docMk/>
            <pc:sldMk cId="3150622948" sldId="582"/>
            <ac:picMk id="12" creationId="{79CC5902-F6D3-E7EE-4287-C73FE69DA539}"/>
          </ac:picMkLst>
        </pc:picChg>
        <pc:cxnChg chg="mod">
          <ac:chgData name="Maria Ingold" userId="a60f9d2a-5cbb-470b-bac9-3a1d4f4bde03" providerId="ADAL" clId="{B6591717-FC01-4309-908E-3B3D52BBF025}" dt="2025-01-18T21:57:22.586" v="256" actId="478"/>
          <ac:cxnSpMkLst>
            <pc:docMk/>
            <pc:sldMk cId="3150622948" sldId="582"/>
            <ac:cxnSpMk id="30" creationId="{F45FBD14-1D4B-CC80-78D1-0B11B94CAE72}"/>
          </ac:cxnSpMkLst>
        </pc:cxnChg>
        <pc:cxnChg chg="mod">
          <ac:chgData name="Maria Ingold" userId="a60f9d2a-5cbb-470b-bac9-3a1d4f4bde03" providerId="ADAL" clId="{B6591717-FC01-4309-908E-3B3D52BBF025}" dt="2025-01-18T21:57:22.586" v="256" actId="478"/>
          <ac:cxnSpMkLst>
            <pc:docMk/>
            <pc:sldMk cId="3150622948" sldId="582"/>
            <ac:cxnSpMk id="31" creationId="{34007AD8-02A4-BC33-04A5-F83317AC95E2}"/>
          </ac:cxnSpMkLst>
        </pc:cxnChg>
        <pc:cxnChg chg="mod">
          <ac:chgData name="Maria Ingold" userId="a60f9d2a-5cbb-470b-bac9-3a1d4f4bde03" providerId="ADAL" clId="{B6591717-FC01-4309-908E-3B3D52BBF025}" dt="2025-01-18T21:57:22.586" v="256" actId="478"/>
          <ac:cxnSpMkLst>
            <pc:docMk/>
            <pc:sldMk cId="3150622948" sldId="582"/>
            <ac:cxnSpMk id="32" creationId="{728D7113-FF2C-4FD6-2697-979821BFEA57}"/>
          </ac:cxnSpMkLst>
        </pc:cxnChg>
        <pc:cxnChg chg="mod">
          <ac:chgData name="Maria Ingold" userId="a60f9d2a-5cbb-470b-bac9-3a1d4f4bde03" providerId="ADAL" clId="{B6591717-FC01-4309-908E-3B3D52BBF025}" dt="2025-01-18T21:57:22.586" v="256" actId="478"/>
          <ac:cxnSpMkLst>
            <pc:docMk/>
            <pc:sldMk cId="3150622948" sldId="582"/>
            <ac:cxnSpMk id="34" creationId="{2AB947C2-750F-944C-4DF9-82CDAB767791}"/>
          </ac:cxnSpMkLst>
        </pc:cxnChg>
        <pc:cxnChg chg="mod">
          <ac:chgData name="Maria Ingold" userId="a60f9d2a-5cbb-470b-bac9-3a1d4f4bde03" providerId="ADAL" clId="{B6591717-FC01-4309-908E-3B3D52BBF025}" dt="2025-01-18T21:57:22.586" v="256" actId="478"/>
          <ac:cxnSpMkLst>
            <pc:docMk/>
            <pc:sldMk cId="3150622948" sldId="582"/>
            <ac:cxnSpMk id="35" creationId="{A7FE10EC-5076-5786-48A1-95039352653D}"/>
          </ac:cxnSpMkLst>
        </pc:cxnChg>
        <pc:cxnChg chg="mod">
          <ac:chgData name="Maria Ingold" userId="a60f9d2a-5cbb-470b-bac9-3a1d4f4bde03" providerId="ADAL" clId="{B6591717-FC01-4309-908E-3B3D52BBF025}" dt="2025-01-18T21:57:22.586" v="256" actId="478"/>
          <ac:cxnSpMkLst>
            <pc:docMk/>
            <pc:sldMk cId="3150622948" sldId="582"/>
            <ac:cxnSpMk id="37" creationId="{3B08F82C-7C92-0070-5F18-7F6E4C1B1141}"/>
          </ac:cxnSpMkLst>
        </pc:cxnChg>
        <pc:cxnChg chg="mod">
          <ac:chgData name="Maria Ingold" userId="a60f9d2a-5cbb-470b-bac9-3a1d4f4bde03" providerId="ADAL" clId="{B6591717-FC01-4309-908E-3B3D52BBF025}" dt="2025-01-18T21:57:22.586" v="256" actId="478"/>
          <ac:cxnSpMkLst>
            <pc:docMk/>
            <pc:sldMk cId="3150622948" sldId="582"/>
            <ac:cxnSpMk id="39" creationId="{8D4D2FE4-E55E-F626-CA89-6942DBE49D54}"/>
          </ac:cxnSpMkLst>
        </pc:cxnChg>
        <pc:cxnChg chg="mod">
          <ac:chgData name="Maria Ingold" userId="a60f9d2a-5cbb-470b-bac9-3a1d4f4bde03" providerId="ADAL" clId="{B6591717-FC01-4309-908E-3B3D52BBF025}" dt="2025-01-18T21:57:22.586" v="256" actId="478"/>
          <ac:cxnSpMkLst>
            <pc:docMk/>
            <pc:sldMk cId="3150622948" sldId="582"/>
            <ac:cxnSpMk id="40" creationId="{C90CB740-F03C-1AF1-E413-D21275B48567}"/>
          </ac:cxnSpMkLst>
        </pc:cxnChg>
        <pc:cxnChg chg="mod">
          <ac:chgData name="Maria Ingold" userId="a60f9d2a-5cbb-470b-bac9-3a1d4f4bde03" providerId="ADAL" clId="{B6591717-FC01-4309-908E-3B3D52BBF025}" dt="2025-01-18T21:57:22.586" v="256" actId="478"/>
          <ac:cxnSpMkLst>
            <pc:docMk/>
            <pc:sldMk cId="3150622948" sldId="582"/>
            <ac:cxnSpMk id="41" creationId="{EF0D0573-0F0F-501D-23AD-5543D0268211}"/>
          </ac:cxnSpMkLst>
        </pc:cxnChg>
      </pc:sldChg>
      <pc:sldChg chg="addSp delSp modSp mod">
        <pc:chgData name="Maria Ingold" userId="a60f9d2a-5cbb-470b-bac9-3a1d4f4bde03" providerId="ADAL" clId="{B6591717-FC01-4309-908E-3B3D52BBF025}" dt="2025-01-18T21:57:14.791" v="253"/>
        <pc:sldMkLst>
          <pc:docMk/>
          <pc:sldMk cId="541192303" sldId="583"/>
        </pc:sldMkLst>
        <pc:spChg chg="mod">
          <ac:chgData name="Maria Ingold" userId="a60f9d2a-5cbb-470b-bac9-3a1d4f4bde03" providerId="ADAL" clId="{B6591717-FC01-4309-908E-3B3D52BBF025}" dt="2025-01-18T21:54:26.425" v="222"/>
          <ac:spMkLst>
            <pc:docMk/>
            <pc:sldMk cId="541192303" sldId="583"/>
            <ac:spMk id="11" creationId="{13304B3E-1218-99F0-E4D1-D912434C8822}"/>
          </ac:spMkLst>
        </pc:spChg>
        <pc:spChg chg="mod">
          <ac:chgData name="Maria Ingold" userId="a60f9d2a-5cbb-470b-bac9-3a1d4f4bde03" providerId="ADAL" clId="{B6591717-FC01-4309-908E-3B3D52BBF025}" dt="2025-01-18T21:54:26.425" v="222"/>
          <ac:spMkLst>
            <pc:docMk/>
            <pc:sldMk cId="541192303" sldId="583"/>
            <ac:spMk id="17" creationId="{1B320635-B38B-D289-1AFB-9E1F15C977ED}"/>
          </ac:spMkLst>
        </pc:spChg>
        <pc:spChg chg="mod">
          <ac:chgData name="Maria Ingold" userId="a60f9d2a-5cbb-470b-bac9-3a1d4f4bde03" providerId="ADAL" clId="{B6591717-FC01-4309-908E-3B3D52BBF025}" dt="2025-01-18T21:54:26.425" v="222"/>
          <ac:spMkLst>
            <pc:docMk/>
            <pc:sldMk cId="541192303" sldId="583"/>
            <ac:spMk id="18" creationId="{CD71E473-9818-9AF3-8912-AE8E27908377}"/>
          </ac:spMkLst>
        </pc:spChg>
        <pc:spChg chg="mod">
          <ac:chgData name="Maria Ingold" userId="a60f9d2a-5cbb-470b-bac9-3a1d4f4bde03" providerId="ADAL" clId="{B6591717-FC01-4309-908E-3B3D52BBF025}" dt="2025-01-18T21:54:26.425" v="222"/>
          <ac:spMkLst>
            <pc:docMk/>
            <pc:sldMk cId="541192303" sldId="583"/>
            <ac:spMk id="19" creationId="{BD0A3125-76C9-A5BE-3C60-0DD580C99E62}"/>
          </ac:spMkLst>
        </pc:spChg>
        <pc:spChg chg="mod">
          <ac:chgData name="Maria Ingold" userId="a60f9d2a-5cbb-470b-bac9-3a1d4f4bde03" providerId="ADAL" clId="{B6591717-FC01-4309-908E-3B3D52BBF025}" dt="2025-01-18T21:54:26.425" v="222"/>
          <ac:spMkLst>
            <pc:docMk/>
            <pc:sldMk cId="541192303" sldId="583"/>
            <ac:spMk id="20" creationId="{066C3127-598E-5836-C179-A593812DFFE2}"/>
          </ac:spMkLst>
        </pc:spChg>
        <pc:spChg chg="mod">
          <ac:chgData name="Maria Ingold" userId="a60f9d2a-5cbb-470b-bac9-3a1d4f4bde03" providerId="ADAL" clId="{B6591717-FC01-4309-908E-3B3D52BBF025}" dt="2025-01-18T21:54:26.425" v="222"/>
          <ac:spMkLst>
            <pc:docMk/>
            <pc:sldMk cId="541192303" sldId="583"/>
            <ac:spMk id="21" creationId="{0D2691F6-8B1F-529C-2721-85950DD89F47}"/>
          </ac:spMkLst>
        </pc:spChg>
        <pc:spChg chg="mod">
          <ac:chgData name="Maria Ingold" userId="a60f9d2a-5cbb-470b-bac9-3a1d4f4bde03" providerId="ADAL" clId="{B6591717-FC01-4309-908E-3B3D52BBF025}" dt="2025-01-18T21:54:26.425" v="222"/>
          <ac:spMkLst>
            <pc:docMk/>
            <pc:sldMk cId="541192303" sldId="583"/>
            <ac:spMk id="22" creationId="{B4AC0647-C69D-3745-A72E-B924E4D21D99}"/>
          </ac:spMkLst>
        </pc:spChg>
        <pc:spChg chg="mod">
          <ac:chgData name="Maria Ingold" userId="a60f9d2a-5cbb-470b-bac9-3a1d4f4bde03" providerId="ADAL" clId="{B6591717-FC01-4309-908E-3B3D52BBF025}" dt="2025-01-18T21:54:26.425" v="222"/>
          <ac:spMkLst>
            <pc:docMk/>
            <pc:sldMk cId="541192303" sldId="583"/>
            <ac:spMk id="23" creationId="{586CFA2D-41A2-BB15-5EFF-2738C67142D5}"/>
          </ac:spMkLst>
        </pc:spChg>
        <pc:spChg chg="mod">
          <ac:chgData name="Maria Ingold" userId="a60f9d2a-5cbb-470b-bac9-3a1d4f4bde03" providerId="ADAL" clId="{B6591717-FC01-4309-908E-3B3D52BBF025}" dt="2025-01-18T21:54:26.425" v="222"/>
          <ac:spMkLst>
            <pc:docMk/>
            <pc:sldMk cId="541192303" sldId="583"/>
            <ac:spMk id="24" creationId="{F37B58D8-6D13-CA85-92E5-370CBF425E7B}"/>
          </ac:spMkLst>
        </pc:spChg>
        <pc:spChg chg="mod">
          <ac:chgData name="Maria Ingold" userId="a60f9d2a-5cbb-470b-bac9-3a1d4f4bde03" providerId="ADAL" clId="{B6591717-FC01-4309-908E-3B3D52BBF025}" dt="2025-01-18T21:54:26.425" v="222"/>
          <ac:spMkLst>
            <pc:docMk/>
            <pc:sldMk cId="541192303" sldId="583"/>
            <ac:spMk id="26" creationId="{DCA418A5-B266-BBA3-1ABD-4F46CA12431E}"/>
          </ac:spMkLst>
        </pc:spChg>
        <pc:spChg chg="mod">
          <ac:chgData name="Maria Ingold" userId="a60f9d2a-5cbb-470b-bac9-3a1d4f4bde03" providerId="ADAL" clId="{B6591717-FC01-4309-908E-3B3D52BBF025}" dt="2025-01-18T21:57:14.791" v="253"/>
          <ac:spMkLst>
            <pc:docMk/>
            <pc:sldMk cId="541192303" sldId="583"/>
            <ac:spMk id="46" creationId="{18F3474C-287C-84A0-0C06-9F2C348DAA37}"/>
          </ac:spMkLst>
        </pc:spChg>
        <pc:spChg chg="mod">
          <ac:chgData name="Maria Ingold" userId="a60f9d2a-5cbb-470b-bac9-3a1d4f4bde03" providerId="ADAL" clId="{B6591717-FC01-4309-908E-3B3D52BBF025}" dt="2025-01-18T21:57:14.791" v="253"/>
          <ac:spMkLst>
            <pc:docMk/>
            <pc:sldMk cId="541192303" sldId="583"/>
            <ac:spMk id="50" creationId="{480E363C-698B-8B93-22F9-7A10580B306C}"/>
          </ac:spMkLst>
        </pc:spChg>
        <pc:spChg chg="mod">
          <ac:chgData name="Maria Ingold" userId="a60f9d2a-5cbb-470b-bac9-3a1d4f4bde03" providerId="ADAL" clId="{B6591717-FC01-4309-908E-3B3D52BBF025}" dt="2025-01-18T21:57:14.791" v="253"/>
          <ac:spMkLst>
            <pc:docMk/>
            <pc:sldMk cId="541192303" sldId="583"/>
            <ac:spMk id="51" creationId="{4C411DE6-89CB-A73F-3434-295C677386B3}"/>
          </ac:spMkLst>
        </pc:spChg>
        <pc:spChg chg="mod">
          <ac:chgData name="Maria Ingold" userId="a60f9d2a-5cbb-470b-bac9-3a1d4f4bde03" providerId="ADAL" clId="{B6591717-FC01-4309-908E-3B3D52BBF025}" dt="2025-01-18T21:57:14.791" v="253"/>
          <ac:spMkLst>
            <pc:docMk/>
            <pc:sldMk cId="541192303" sldId="583"/>
            <ac:spMk id="52" creationId="{E31D25CA-CC79-F666-8E78-07DED64AF591}"/>
          </ac:spMkLst>
        </pc:spChg>
        <pc:spChg chg="mod">
          <ac:chgData name="Maria Ingold" userId="a60f9d2a-5cbb-470b-bac9-3a1d4f4bde03" providerId="ADAL" clId="{B6591717-FC01-4309-908E-3B3D52BBF025}" dt="2025-01-18T21:57:14.791" v="253"/>
          <ac:spMkLst>
            <pc:docMk/>
            <pc:sldMk cId="541192303" sldId="583"/>
            <ac:spMk id="53" creationId="{BEB654CD-03D3-D120-EFB6-C390966A6B45}"/>
          </ac:spMkLst>
        </pc:spChg>
        <pc:spChg chg="mod">
          <ac:chgData name="Maria Ingold" userId="a60f9d2a-5cbb-470b-bac9-3a1d4f4bde03" providerId="ADAL" clId="{B6591717-FC01-4309-908E-3B3D52BBF025}" dt="2025-01-18T21:57:14.791" v="253"/>
          <ac:spMkLst>
            <pc:docMk/>
            <pc:sldMk cId="541192303" sldId="583"/>
            <ac:spMk id="54" creationId="{1488C999-A83F-0F2E-0E4F-63A761BE8F06}"/>
          </ac:spMkLst>
        </pc:spChg>
        <pc:spChg chg="mod">
          <ac:chgData name="Maria Ingold" userId="a60f9d2a-5cbb-470b-bac9-3a1d4f4bde03" providerId="ADAL" clId="{B6591717-FC01-4309-908E-3B3D52BBF025}" dt="2025-01-18T21:57:14.791" v="253"/>
          <ac:spMkLst>
            <pc:docMk/>
            <pc:sldMk cId="541192303" sldId="583"/>
            <ac:spMk id="55" creationId="{3B18AADF-259C-B698-29E7-5D9446DCB47C}"/>
          </ac:spMkLst>
        </pc:spChg>
        <pc:spChg chg="mod">
          <ac:chgData name="Maria Ingold" userId="a60f9d2a-5cbb-470b-bac9-3a1d4f4bde03" providerId="ADAL" clId="{B6591717-FC01-4309-908E-3B3D52BBF025}" dt="2025-01-18T21:57:14.791" v="253"/>
          <ac:spMkLst>
            <pc:docMk/>
            <pc:sldMk cId="541192303" sldId="583"/>
            <ac:spMk id="57" creationId="{70C0B1A3-5BA7-E96C-937D-2E99B5DE26BF}"/>
          </ac:spMkLst>
        </pc:spChg>
        <pc:spChg chg="mod">
          <ac:chgData name="Maria Ingold" userId="a60f9d2a-5cbb-470b-bac9-3a1d4f4bde03" providerId="ADAL" clId="{B6591717-FC01-4309-908E-3B3D52BBF025}" dt="2025-01-18T21:57:14.791" v="253"/>
          <ac:spMkLst>
            <pc:docMk/>
            <pc:sldMk cId="541192303" sldId="583"/>
            <ac:spMk id="58" creationId="{07DDF32C-8F9F-BBDF-08FE-611AF429E2E5}"/>
          </ac:spMkLst>
        </pc:spChg>
        <pc:spChg chg="mod">
          <ac:chgData name="Maria Ingold" userId="a60f9d2a-5cbb-470b-bac9-3a1d4f4bde03" providerId="ADAL" clId="{B6591717-FC01-4309-908E-3B3D52BBF025}" dt="2025-01-18T21:57:14.791" v="253"/>
          <ac:spMkLst>
            <pc:docMk/>
            <pc:sldMk cId="541192303" sldId="583"/>
            <ac:spMk id="59" creationId="{B21C97A9-BE0F-C3DB-A2FD-B057BCFE1092}"/>
          </ac:spMkLst>
        </pc:spChg>
        <pc:grpChg chg="del">
          <ac:chgData name="Maria Ingold" userId="a60f9d2a-5cbb-470b-bac9-3a1d4f4bde03" providerId="ADAL" clId="{B6591717-FC01-4309-908E-3B3D52BBF025}" dt="2025-01-18T21:57:13.679" v="252" actId="478"/>
          <ac:grpSpMkLst>
            <pc:docMk/>
            <pc:sldMk cId="541192303" sldId="583"/>
            <ac:grpSpMk id="4" creationId="{A54FBFFD-99A0-2CDA-EBB3-FEC61CA69341}"/>
          </ac:grpSpMkLst>
        </pc:grpChg>
        <pc:picChg chg="del">
          <ac:chgData name="Maria Ingold" userId="a60f9d2a-5cbb-470b-bac9-3a1d4f4bde03" providerId="ADAL" clId="{B6591717-FC01-4309-908E-3B3D52BBF025}" dt="2025-01-18T21:54:25.513" v="221" actId="478"/>
          <ac:picMkLst>
            <pc:docMk/>
            <pc:sldMk cId="541192303" sldId="583"/>
            <ac:picMk id="12" creationId="{1F46AC90-AB77-BEC8-2E83-93D2C134F8E4}"/>
          </ac:picMkLst>
        </pc:picChg>
        <pc:cxnChg chg="mod">
          <ac:chgData name="Maria Ingold" userId="a60f9d2a-5cbb-470b-bac9-3a1d4f4bde03" providerId="ADAL" clId="{B6591717-FC01-4309-908E-3B3D52BBF025}" dt="2025-01-18T21:57:13.679" v="252" actId="478"/>
          <ac:cxnSpMkLst>
            <pc:docMk/>
            <pc:sldMk cId="541192303" sldId="583"/>
            <ac:cxnSpMk id="9" creationId="{5136B615-A464-32AF-9520-31F1AA01C7AB}"/>
          </ac:cxnSpMkLst>
        </pc:cxnChg>
        <pc:cxnChg chg="mod">
          <ac:chgData name="Maria Ingold" userId="a60f9d2a-5cbb-470b-bac9-3a1d4f4bde03" providerId="ADAL" clId="{B6591717-FC01-4309-908E-3B3D52BBF025}" dt="2025-01-18T21:57:13.679" v="252" actId="478"/>
          <ac:cxnSpMkLst>
            <pc:docMk/>
            <pc:sldMk cId="541192303" sldId="583"/>
            <ac:cxnSpMk id="28" creationId="{6220475F-FDC8-5BF7-B6A4-5A1604126B28}"/>
          </ac:cxnSpMkLst>
        </pc:cxnChg>
        <pc:cxnChg chg="mod">
          <ac:chgData name="Maria Ingold" userId="a60f9d2a-5cbb-470b-bac9-3a1d4f4bde03" providerId="ADAL" clId="{B6591717-FC01-4309-908E-3B3D52BBF025}" dt="2025-01-18T21:57:13.679" v="252" actId="478"/>
          <ac:cxnSpMkLst>
            <pc:docMk/>
            <pc:sldMk cId="541192303" sldId="583"/>
            <ac:cxnSpMk id="31" creationId="{6B74CCE0-F7D6-E206-9F65-A15D916BF661}"/>
          </ac:cxnSpMkLst>
        </pc:cxnChg>
        <pc:cxnChg chg="mod">
          <ac:chgData name="Maria Ingold" userId="a60f9d2a-5cbb-470b-bac9-3a1d4f4bde03" providerId="ADAL" clId="{B6591717-FC01-4309-908E-3B3D52BBF025}" dt="2025-01-18T21:57:13.679" v="252" actId="478"/>
          <ac:cxnSpMkLst>
            <pc:docMk/>
            <pc:sldMk cId="541192303" sldId="583"/>
            <ac:cxnSpMk id="32" creationId="{86FBC982-CD4E-0165-A036-A6503B0A8804}"/>
          </ac:cxnSpMkLst>
        </pc:cxnChg>
        <pc:cxnChg chg="mod">
          <ac:chgData name="Maria Ingold" userId="a60f9d2a-5cbb-470b-bac9-3a1d4f4bde03" providerId="ADAL" clId="{B6591717-FC01-4309-908E-3B3D52BBF025}" dt="2025-01-18T21:57:13.679" v="252" actId="478"/>
          <ac:cxnSpMkLst>
            <pc:docMk/>
            <pc:sldMk cId="541192303" sldId="583"/>
            <ac:cxnSpMk id="35" creationId="{5DC11315-23E1-68CA-4CEA-4AD019676F5C}"/>
          </ac:cxnSpMkLst>
        </pc:cxnChg>
        <pc:cxnChg chg="mod">
          <ac:chgData name="Maria Ingold" userId="a60f9d2a-5cbb-470b-bac9-3a1d4f4bde03" providerId="ADAL" clId="{B6591717-FC01-4309-908E-3B3D52BBF025}" dt="2025-01-18T21:57:13.679" v="252" actId="478"/>
          <ac:cxnSpMkLst>
            <pc:docMk/>
            <pc:sldMk cId="541192303" sldId="583"/>
            <ac:cxnSpMk id="36" creationId="{5C074BEC-7E9A-FE68-4F54-4755E34B9F53}"/>
          </ac:cxnSpMkLst>
        </pc:cxnChg>
        <pc:cxnChg chg="mod">
          <ac:chgData name="Maria Ingold" userId="a60f9d2a-5cbb-470b-bac9-3a1d4f4bde03" providerId="ADAL" clId="{B6591717-FC01-4309-908E-3B3D52BBF025}" dt="2025-01-18T21:57:13.679" v="252" actId="478"/>
          <ac:cxnSpMkLst>
            <pc:docMk/>
            <pc:sldMk cId="541192303" sldId="583"/>
            <ac:cxnSpMk id="37" creationId="{992726F6-41A9-B2E0-1435-53A1C4857641}"/>
          </ac:cxnSpMkLst>
        </pc:cxnChg>
        <pc:cxnChg chg="mod">
          <ac:chgData name="Maria Ingold" userId="a60f9d2a-5cbb-470b-bac9-3a1d4f4bde03" providerId="ADAL" clId="{B6591717-FC01-4309-908E-3B3D52BBF025}" dt="2025-01-18T21:57:13.679" v="252" actId="478"/>
          <ac:cxnSpMkLst>
            <pc:docMk/>
            <pc:sldMk cId="541192303" sldId="583"/>
            <ac:cxnSpMk id="39" creationId="{25CCC1F0-1FCA-4D5E-87D8-101792CA9DC3}"/>
          </ac:cxnSpMkLst>
        </pc:cxnChg>
        <pc:cxnChg chg="mod">
          <ac:chgData name="Maria Ingold" userId="a60f9d2a-5cbb-470b-bac9-3a1d4f4bde03" providerId="ADAL" clId="{B6591717-FC01-4309-908E-3B3D52BBF025}" dt="2025-01-18T21:57:13.679" v="252" actId="478"/>
          <ac:cxnSpMkLst>
            <pc:docMk/>
            <pc:sldMk cId="541192303" sldId="583"/>
            <ac:cxnSpMk id="40" creationId="{974598B2-8CFB-373B-8FA3-748A821D6F14}"/>
          </ac:cxnSpMkLst>
        </pc:cxnChg>
      </pc:sldChg>
      <pc:sldChg chg="addSp delSp modSp mod">
        <pc:chgData name="Maria Ingold" userId="a60f9d2a-5cbb-470b-bac9-3a1d4f4bde03" providerId="ADAL" clId="{B6591717-FC01-4309-908E-3B3D52BBF025}" dt="2025-01-18T21:57:09.638" v="251"/>
        <pc:sldMkLst>
          <pc:docMk/>
          <pc:sldMk cId="3536170994" sldId="585"/>
        </pc:sldMkLst>
        <pc:spChg chg="mod">
          <ac:chgData name="Maria Ingold" userId="a60f9d2a-5cbb-470b-bac9-3a1d4f4bde03" providerId="ADAL" clId="{B6591717-FC01-4309-908E-3B3D52BBF025}" dt="2025-01-18T21:54:16.069" v="220"/>
          <ac:spMkLst>
            <pc:docMk/>
            <pc:sldMk cId="3536170994" sldId="585"/>
            <ac:spMk id="13" creationId="{2CCEBAD5-5EE4-D711-A42B-A3A399016AC5}"/>
          </ac:spMkLst>
        </pc:spChg>
        <pc:spChg chg="mod">
          <ac:chgData name="Maria Ingold" userId="a60f9d2a-5cbb-470b-bac9-3a1d4f4bde03" providerId="ADAL" clId="{B6591717-FC01-4309-908E-3B3D52BBF025}" dt="2025-01-18T21:54:16.069" v="220"/>
          <ac:spMkLst>
            <pc:docMk/>
            <pc:sldMk cId="3536170994" sldId="585"/>
            <ac:spMk id="19" creationId="{1E08074D-2941-47B8-FAA8-8D3DD430E93F}"/>
          </ac:spMkLst>
        </pc:spChg>
        <pc:spChg chg="mod">
          <ac:chgData name="Maria Ingold" userId="a60f9d2a-5cbb-470b-bac9-3a1d4f4bde03" providerId="ADAL" clId="{B6591717-FC01-4309-908E-3B3D52BBF025}" dt="2025-01-18T21:54:16.069" v="220"/>
          <ac:spMkLst>
            <pc:docMk/>
            <pc:sldMk cId="3536170994" sldId="585"/>
            <ac:spMk id="20" creationId="{BBE8D028-D56B-9AFD-9D72-6212086779D0}"/>
          </ac:spMkLst>
        </pc:spChg>
        <pc:spChg chg="mod">
          <ac:chgData name="Maria Ingold" userId="a60f9d2a-5cbb-470b-bac9-3a1d4f4bde03" providerId="ADAL" clId="{B6591717-FC01-4309-908E-3B3D52BBF025}" dt="2025-01-18T21:54:16.069" v="220"/>
          <ac:spMkLst>
            <pc:docMk/>
            <pc:sldMk cId="3536170994" sldId="585"/>
            <ac:spMk id="21" creationId="{9005604A-C570-ADF4-0B5C-9F08FD128DA7}"/>
          </ac:spMkLst>
        </pc:spChg>
        <pc:spChg chg="mod">
          <ac:chgData name="Maria Ingold" userId="a60f9d2a-5cbb-470b-bac9-3a1d4f4bde03" providerId="ADAL" clId="{B6591717-FC01-4309-908E-3B3D52BBF025}" dt="2025-01-18T21:54:16.069" v="220"/>
          <ac:spMkLst>
            <pc:docMk/>
            <pc:sldMk cId="3536170994" sldId="585"/>
            <ac:spMk id="23" creationId="{0D928997-4524-371C-309C-3FE134D3B344}"/>
          </ac:spMkLst>
        </pc:spChg>
        <pc:spChg chg="mod">
          <ac:chgData name="Maria Ingold" userId="a60f9d2a-5cbb-470b-bac9-3a1d4f4bde03" providerId="ADAL" clId="{B6591717-FC01-4309-908E-3B3D52BBF025}" dt="2025-01-18T21:54:16.069" v="220"/>
          <ac:spMkLst>
            <pc:docMk/>
            <pc:sldMk cId="3536170994" sldId="585"/>
            <ac:spMk id="24" creationId="{20F57B09-325D-ADF8-865A-7CA0AD9573ED}"/>
          </ac:spMkLst>
        </pc:spChg>
        <pc:spChg chg="mod">
          <ac:chgData name="Maria Ingold" userId="a60f9d2a-5cbb-470b-bac9-3a1d4f4bde03" providerId="ADAL" clId="{B6591717-FC01-4309-908E-3B3D52BBF025}" dt="2025-01-18T21:54:16.069" v="220"/>
          <ac:spMkLst>
            <pc:docMk/>
            <pc:sldMk cId="3536170994" sldId="585"/>
            <ac:spMk id="25" creationId="{9C1FD963-72F3-4B90-A721-406BC6438C7F}"/>
          </ac:spMkLst>
        </pc:spChg>
        <pc:spChg chg="mod">
          <ac:chgData name="Maria Ingold" userId="a60f9d2a-5cbb-470b-bac9-3a1d4f4bde03" providerId="ADAL" clId="{B6591717-FC01-4309-908E-3B3D52BBF025}" dt="2025-01-18T21:54:16.069" v="220"/>
          <ac:spMkLst>
            <pc:docMk/>
            <pc:sldMk cId="3536170994" sldId="585"/>
            <ac:spMk id="26" creationId="{6E1BA35E-6A78-3FE9-2A5B-BB2B6419977D}"/>
          </ac:spMkLst>
        </pc:spChg>
        <pc:spChg chg="mod">
          <ac:chgData name="Maria Ingold" userId="a60f9d2a-5cbb-470b-bac9-3a1d4f4bde03" providerId="ADAL" clId="{B6591717-FC01-4309-908E-3B3D52BBF025}" dt="2025-01-18T21:54:16.069" v="220"/>
          <ac:spMkLst>
            <pc:docMk/>
            <pc:sldMk cId="3536170994" sldId="585"/>
            <ac:spMk id="28" creationId="{FA8F2164-C0BF-AF64-0BC7-B7F7632956E9}"/>
          </ac:spMkLst>
        </pc:spChg>
        <pc:spChg chg="mod">
          <ac:chgData name="Maria Ingold" userId="a60f9d2a-5cbb-470b-bac9-3a1d4f4bde03" providerId="ADAL" clId="{B6591717-FC01-4309-908E-3B3D52BBF025}" dt="2025-01-18T21:54:16.069" v="220"/>
          <ac:spMkLst>
            <pc:docMk/>
            <pc:sldMk cId="3536170994" sldId="585"/>
            <ac:spMk id="29" creationId="{76D37EC2-3BB9-1BD6-8113-BD6007817188}"/>
          </ac:spMkLst>
        </pc:spChg>
        <pc:spChg chg="mod">
          <ac:chgData name="Maria Ingold" userId="a60f9d2a-5cbb-470b-bac9-3a1d4f4bde03" providerId="ADAL" clId="{B6591717-FC01-4309-908E-3B3D52BBF025}" dt="2025-01-18T21:57:09.638" v="251"/>
          <ac:spMkLst>
            <pc:docMk/>
            <pc:sldMk cId="3536170994" sldId="585"/>
            <ac:spMk id="47" creationId="{54405214-EAE4-2528-55E7-18E74153D5C2}"/>
          </ac:spMkLst>
        </pc:spChg>
        <pc:spChg chg="mod">
          <ac:chgData name="Maria Ingold" userId="a60f9d2a-5cbb-470b-bac9-3a1d4f4bde03" providerId="ADAL" clId="{B6591717-FC01-4309-908E-3B3D52BBF025}" dt="2025-01-18T21:57:09.638" v="251"/>
          <ac:spMkLst>
            <pc:docMk/>
            <pc:sldMk cId="3536170994" sldId="585"/>
            <ac:spMk id="51" creationId="{F21C6E63-5409-BCDA-F821-C425B6E27434}"/>
          </ac:spMkLst>
        </pc:spChg>
        <pc:spChg chg="mod">
          <ac:chgData name="Maria Ingold" userId="a60f9d2a-5cbb-470b-bac9-3a1d4f4bde03" providerId="ADAL" clId="{B6591717-FC01-4309-908E-3B3D52BBF025}" dt="2025-01-18T21:57:09.638" v="251"/>
          <ac:spMkLst>
            <pc:docMk/>
            <pc:sldMk cId="3536170994" sldId="585"/>
            <ac:spMk id="52" creationId="{2931D173-248B-B1C6-3B8E-4A97B752BFF0}"/>
          </ac:spMkLst>
        </pc:spChg>
        <pc:spChg chg="mod">
          <ac:chgData name="Maria Ingold" userId="a60f9d2a-5cbb-470b-bac9-3a1d4f4bde03" providerId="ADAL" clId="{B6591717-FC01-4309-908E-3B3D52BBF025}" dt="2025-01-18T21:57:09.638" v="251"/>
          <ac:spMkLst>
            <pc:docMk/>
            <pc:sldMk cId="3536170994" sldId="585"/>
            <ac:spMk id="53" creationId="{6D26B94E-76E3-2322-EFB3-5F2FE4B4ED97}"/>
          </ac:spMkLst>
        </pc:spChg>
        <pc:spChg chg="mod">
          <ac:chgData name="Maria Ingold" userId="a60f9d2a-5cbb-470b-bac9-3a1d4f4bde03" providerId="ADAL" clId="{B6591717-FC01-4309-908E-3B3D52BBF025}" dt="2025-01-18T21:57:09.638" v="251"/>
          <ac:spMkLst>
            <pc:docMk/>
            <pc:sldMk cId="3536170994" sldId="585"/>
            <ac:spMk id="54" creationId="{F7E7956A-0A57-CB84-69B1-30D28C727244}"/>
          </ac:spMkLst>
        </pc:spChg>
        <pc:spChg chg="mod">
          <ac:chgData name="Maria Ingold" userId="a60f9d2a-5cbb-470b-bac9-3a1d4f4bde03" providerId="ADAL" clId="{B6591717-FC01-4309-908E-3B3D52BBF025}" dt="2025-01-18T21:57:09.638" v="251"/>
          <ac:spMkLst>
            <pc:docMk/>
            <pc:sldMk cId="3536170994" sldId="585"/>
            <ac:spMk id="55" creationId="{47505622-1CA4-17C5-0A46-A831E514D0D0}"/>
          </ac:spMkLst>
        </pc:spChg>
        <pc:spChg chg="mod">
          <ac:chgData name="Maria Ingold" userId="a60f9d2a-5cbb-470b-bac9-3a1d4f4bde03" providerId="ADAL" clId="{B6591717-FC01-4309-908E-3B3D52BBF025}" dt="2025-01-18T21:57:09.638" v="251"/>
          <ac:spMkLst>
            <pc:docMk/>
            <pc:sldMk cId="3536170994" sldId="585"/>
            <ac:spMk id="56" creationId="{6F1496E0-AE47-C030-F673-05F71227968E}"/>
          </ac:spMkLst>
        </pc:spChg>
        <pc:spChg chg="mod">
          <ac:chgData name="Maria Ingold" userId="a60f9d2a-5cbb-470b-bac9-3a1d4f4bde03" providerId="ADAL" clId="{B6591717-FC01-4309-908E-3B3D52BBF025}" dt="2025-01-18T21:57:09.638" v="251"/>
          <ac:spMkLst>
            <pc:docMk/>
            <pc:sldMk cId="3536170994" sldId="585"/>
            <ac:spMk id="57" creationId="{B96A2F04-6A96-4110-FFE4-8D46C8387C1C}"/>
          </ac:spMkLst>
        </pc:spChg>
        <pc:spChg chg="mod">
          <ac:chgData name="Maria Ingold" userId="a60f9d2a-5cbb-470b-bac9-3a1d4f4bde03" providerId="ADAL" clId="{B6591717-FC01-4309-908E-3B3D52BBF025}" dt="2025-01-18T21:57:09.638" v="251"/>
          <ac:spMkLst>
            <pc:docMk/>
            <pc:sldMk cId="3536170994" sldId="585"/>
            <ac:spMk id="58" creationId="{EAEB09F5-65B9-BD16-02B2-2897296814A4}"/>
          </ac:spMkLst>
        </pc:spChg>
        <pc:spChg chg="mod">
          <ac:chgData name="Maria Ingold" userId="a60f9d2a-5cbb-470b-bac9-3a1d4f4bde03" providerId="ADAL" clId="{B6591717-FC01-4309-908E-3B3D52BBF025}" dt="2025-01-18T21:57:09.638" v="251"/>
          <ac:spMkLst>
            <pc:docMk/>
            <pc:sldMk cId="3536170994" sldId="585"/>
            <ac:spMk id="59" creationId="{CC3E5BC0-16DA-D651-3C3E-91E72609E303}"/>
          </ac:spMkLst>
        </pc:spChg>
        <pc:grpChg chg="del">
          <ac:chgData name="Maria Ingold" userId="a60f9d2a-5cbb-470b-bac9-3a1d4f4bde03" providerId="ADAL" clId="{B6591717-FC01-4309-908E-3B3D52BBF025}" dt="2025-01-18T21:57:09.067" v="250" actId="478"/>
          <ac:grpSpMkLst>
            <pc:docMk/>
            <pc:sldMk cId="3536170994" sldId="585"/>
            <ac:grpSpMk id="4" creationId="{D4D414D3-4716-B610-A584-EC5545CD4D76}"/>
          </ac:grpSpMkLst>
        </pc:grpChg>
        <pc:picChg chg="del mod">
          <ac:chgData name="Maria Ingold" userId="a60f9d2a-5cbb-470b-bac9-3a1d4f4bde03" providerId="ADAL" clId="{B6591717-FC01-4309-908E-3B3D52BBF025}" dt="2025-01-18T21:54:14.859" v="219" actId="478"/>
          <ac:picMkLst>
            <pc:docMk/>
            <pc:sldMk cId="3536170994" sldId="585"/>
            <ac:picMk id="12" creationId="{457243ED-0057-4359-4906-4FB0244388B7}"/>
          </ac:picMkLst>
        </pc:picChg>
        <pc:cxnChg chg="mod">
          <ac:chgData name="Maria Ingold" userId="a60f9d2a-5cbb-470b-bac9-3a1d4f4bde03" providerId="ADAL" clId="{B6591717-FC01-4309-908E-3B3D52BBF025}" dt="2025-01-18T21:57:09.067" v="250" actId="478"/>
          <ac:cxnSpMkLst>
            <pc:docMk/>
            <pc:sldMk cId="3536170994" sldId="585"/>
            <ac:cxnSpMk id="11" creationId="{3C37295F-C647-2B48-6E1E-449A017047D6}"/>
          </ac:cxnSpMkLst>
        </pc:cxnChg>
        <pc:cxnChg chg="mod">
          <ac:chgData name="Maria Ingold" userId="a60f9d2a-5cbb-470b-bac9-3a1d4f4bde03" providerId="ADAL" clId="{B6591717-FC01-4309-908E-3B3D52BBF025}" dt="2025-01-18T21:57:09.067" v="250" actId="478"/>
          <ac:cxnSpMkLst>
            <pc:docMk/>
            <pc:sldMk cId="3536170994" sldId="585"/>
            <ac:cxnSpMk id="31" creationId="{7CAADCF3-819C-002E-5503-E284C8FE849E}"/>
          </ac:cxnSpMkLst>
        </pc:cxnChg>
        <pc:cxnChg chg="mod">
          <ac:chgData name="Maria Ingold" userId="a60f9d2a-5cbb-470b-bac9-3a1d4f4bde03" providerId="ADAL" clId="{B6591717-FC01-4309-908E-3B3D52BBF025}" dt="2025-01-18T21:57:09.067" v="250" actId="478"/>
          <ac:cxnSpMkLst>
            <pc:docMk/>
            <pc:sldMk cId="3536170994" sldId="585"/>
            <ac:cxnSpMk id="33" creationId="{F29E6311-4BF2-C2D8-FA14-83322E59E849}"/>
          </ac:cxnSpMkLst>
        </pc:cxnChg>
        <pc:cxnChg chg="mod">
          <ac:chgData name="Maria Ingold" userId="a60f9d2a-5cbb-470b-bac9-3a1d4f4bde03" providerId="ADAL" clId="{B6591717-FC01-4309-908E-3B3D52BBF025}" dt="2025-01-18T21:57:09.067" v="250" actId="478"/>
          <ac:cxnSpMkLst>
            <pc:docMk/>
            <pc:sldMk cId="3536170994" sldId="585"/>
            <ac:cxnSpMk id="35" creationId="{3BF830F0-2E2E-67F0-A8E9-A57B4851A781}"/>
          </ac:cxnSpMkLst>
        </pc:cxnChg>
        <pc:cxnChg chg="mod">
          <ac:chgData name="Maria Ingold" userId="a60f9d2a-5cbb-470b-bac9-3a1d4f4bde03" providerId="ADAL" clId="{B6591717-FC01-4309-908E-3B3D52BBF025}" dt="2025-01-18T21:57:09.067" v="250" actId="478"/>
          <ac:cxnSpMkLst>
            <pc:docMk/>
            <pc:sldMk cId="3536170994" sldId="585"/>
            <ac:cxnSpMk id="36" creationId="{EB6CFE58-9B5B-977F-AB41-F14344508EE9}"/>
          </ac:cxnSpMkLst>
        </pc:cxnChg>
        <pc:cxnChg chg="mod">
          <ac:chgData name="Maria Ingold" userId="a60f9d2a-5cbb-470b-bac9-3a1d4f4bde03" providerId="ADAL" clId="{B6591717-FC01-4309-908E-3B3D52BBF025}" dt="2025-01-18T21:57:09.067" v="250" actId="478"/>
          <ac:cxnSpMkLst>
            <pc:docMk/>
            <pc:sldMk cId="3536170994" sldId="585"/>
            <ac:cxnSpMk id="38" creationId="{5161BCCE-8BC1-C2E4-5B7E-913F72E14F2D}"/>
          </ac:cxnSpMkLst>
        </pc:cxnChg>
        <pc:cxnChg chg="mod">
          <ac:chgData name="Maria Ingold" userId="a60f9d2a-5cbb-470b-bac9-3a1d4f4bde03" providerId="ADAL" clId="{B6591717-FC01-4309-908E-3B3D52BBF025}" dt="2025-01-18T21:57:09.067" v="250" actId="478"/>
          <ac:cxnSpMkLst>
            <pc:docMk/>
            <pc:sldMk cId="3536170994" sldId="585"/>
            <ac:cxnSpMk id="39" creationId="{5DB97F4A-6DC9-EDC7-5742-6FEB3E45113E}"/>
          </ac:cxnSpMkLst>
        </pc:cxnChg>
        <pc:cxnChg chg="mod">
          <ac:chgData name="Maria Ingold" userId="a60f9d2a-5cbb-470b-bac9-3a1d4f4bde03" providerId="ADAL" clId="{B6591717-FC01-4309-908E-3B3D52BBF025}" dt="2025-01-18T21:57:09.067" v="250" actId="478"/>
          <ac:cxnSpMkLst>
            <pc:docMk/>
            <pc:sldMk cId="3536170994" sldId="585"/>
            <ac:cxnSpMk id="41" creationId="{E4450246-2BFC-D5EF-6931-66C0E5406603}"/>
          </ac:cxnSpMkLst>
        </pc:cxnChg>
        <pc:cxnChg chg="mod">
          <ac:chgData name="Maria Ingold" userId="a60f9d2a-5cbb-470b-bac9-3a1d4f4bde03" providerId="ADAL" clId="{B6591717-FC01-4309-908E-3B3D52BBF025}" dt="2025-01-18T21:57:09.067" v="250" actId="478"/>
          <ac:cxnSpMkLst>
            <pc:docMk/>
            <pc:sldMk cId="3536170994" sldId="585"/>
            <ac:cxnSpMk id="42" creationId="{90EE872E-4FE3-A85A-2AE4-26A0FD023C34}"/>
          </ac:cxnSpMkLst>
        </pc:cxnChg>
      </pc:sldChg>
      <pc:sldChg chg="addSp delSp modSp mod">
        <pc:chgData name="Maria Ingold" userId="a60f9d2a-5cbb-470b-bac9-3a1d4f4bde03" providerId="ADAL" clId="{B6591717-FC01-4309-908E-3B3D52BBF025}" dt="2025-01-18T21:58:18.227" v="278"/>
        <pc:sldMkLst>
          <pc:docMk/>
          <pc:sldMk cId="3525515748" sldId="586"/>
        </pc:sldMkLst>
        <pc:spChg chg="mod">
          <ac:chgData name="Maria Ingold" userId="a60f9d2a-5cbb-470b-bac9-3a1d4f4bde03" providerId="ADAL" clId="{B6591717-FC01-4309-908E-3B3D52BBF025}" dt="2025-01-18T21:58:18.227" v="278"/>
          <ac:spMkLst>
            <pc:docMk/>
            <pc:sldMk cId="3525515748" sldId="586"/>
            <ac:spMk id="15" creationId="{418BADDE-0B84-B2FB-4934-A83B8AD520C7}"/>
          </ac:spMkLst>
        </pc:spChg>
        <pc:spChg chg="mod">
          <ac:chgData name="Maria Ingold" userId="a60f9d2a-5cbb-470b-bac9-3a1d4f4bde03" providerId="ADAL" clId="{B6591717-FC01-4309-908E-3B3D52BBF025}" dt="2025-01-18T21:58:18.227" v="278"/>
          <ac:spMkLst>
            <pc:docMk/>
            <pc:sldMk cId="3525515748" sldId="586"/>
            <ac:spMk id="20" creationId="{FA05CFF2-7AE3-9BEE-5D4E-E1DA545DD446}"/>
          </ac:spMkLst>
        </pc:spChg>
        <pc:spChg chg="mod">
          <ac:chgData name="Maria Ingold" userId="a60f9d2a-5cbb-470b-bac9-3a1d4f4bde03" providerId="ADAL" clId="{B6591717-FC01-4309-908E-3B3D52BBF025}" dt="2025-01-18T21:58:18.227" v="278"/>
          <ac:spMkLst>
            <pc:docMk/>
            <pc:sldMk cId="3525515748" sldId="586"/>
            <ac:spMk id="21" creationId="{34D58BE0-63C9-F312-BC40-D2B76040A46B}"/>
          </ac:spMkLst>
        </pc:spChg>
        <pc:spChg chg="mod">
          <ac:chgData name="Maria Ingold" userId="a60f9d2a-5cbb-470b-bac9-3a1d4f4bde03" providerId="ADAL" clId="{B6591717-FC01-4309-908E-3B3D52BBF025}" dt="2025-01-18T21:58:18.227" v="278"/>
          <ac:spMkLst>
            <pc:docMk/>
            <pc:sldMk cId="3525515748" sldId="586"/>
            <ac:spMk id="22" creationId="{5339999A-B148-6D8C-5561-069AB0775A8F}"/>
          </ac:spMkLst>
        </pc:spChg>
        <pc:spChg chg="mod">
          <ac:chgData name="Maria Ingold" userId="a60f9d2a-5cbb-470b-bac9-3a1d4f4bde03" providerId="ADAL" clId="{B6591717-FC01-4309-908E-3B3D52BBF025}" dt="2025-01-18T21:58:18.227" v="278"/>
          <ac:spMkLst>
            <pc:docMk/>
            <pc:sldMk cId="3525515748" sldId="586"/>
            <ac:spMk id="23" creationId="{5BE099A4-DF13-7BAF-6190-0635725A486F}"/>
          </ac:spMkLst>
        </pc:spChg>
        <pc:spChg chg="mod">
          <ac:chgData name="Maria Ingold" userId="a60f9d2a-5cbb-470b-bac9-3a1d4f4bde03" providerId="ADAL" clId="{B6591717-FC01-4309-908E-3B3D52BBF025}" dt="2025-01-18T21:58:18.227" v="278"/>
          <ac:spMkLst>
            <pc:docMk/>
            <pc:sldMk cId="3525515748" sldId="586"/>
            <ac:spMk id="24" creationId="{FD3B520C-EF9D-8914-F379-92544803FD17}"/>
          </ac:spMkLst>
        </pc:spChg>
        <pc:spChg chg="mod">
          <ac:chgData name="Maria Ingold" userId="a60f9d2a-5cbb-470b-bac9-3a1d4f4bde03" providerId="ADAL" clId="{B6591717-FC01-4309-908E-3B3D52BBF025}" dt="2025-01-18T21:58:18.227" v="278"/>
          <ac:spMkLst>
            <pc:docMk/>
            <pc:sldMk cId="3525515748" sldId="586"/>
            <ac:spMk id="25" creationId="{9EB285D8-8E20-A9C8-001B-7641743E2C75}"/>
          </ac:spMkLst>
        </pc:spChg>
        <pc:spChg chg="mod">
          <ac:chgData name="Maria Ingold" userId="a60f9d2a-5cbb-470b-bac9-3a1d4f4bde03" providerId="ADAL" clId="{B6591717-FC01-4309-908E-3B3D52BBF025}" dt="2025-01-18T21:58:18.227" v="278"/>
          <ac:spMkLst>
            <pc:docMk/>
            <pc:sldMk cId="3525515748" sldId="586"/>
            <ac:spMk id="28" creationId="{4656F428-4C0E-6E9C-2E9D-85142A933D12}"/>
          </ac:spMkLst>
        </pc:spChg>
        <pc:spChg chg="mod">
          <ac:chgData name="Maria Ingold" userId="a60f9d2a-5cbb-470b-bac9-3a1d4f4bde03" providerId="ADAL" clId="{B6591717-FC01-4309-908E-3B3D52BBF025}" dt="2025-01-18T21:58:18.227" v="278"/>
          <ac:spMkLst>
            <pc:docMk/>
            <pc:sldMk cId="3525515748" sldId="586"/>
            <ac:spMk id="29" creationId="{1E41568B-61FB-0161-ACC1-0CD6B5CD608E}"/>
          </ac:spMkLst>
        </pc:spChg>
        <pc:spChg chg="mod">
          <ac:chgData name="Maria Ingold" userId="a60f9d2a-5cbb-470b-bac9-3a1d4f4bde03" providerId="ADAL" clId="{B6591717-FC01-4309-908E-3B3D52BBF025}" dt="2025-01-18T21:58:18.227" v="278"/>
          <ac:spMkLst>
            <pc:docMk/>
            <pc:sldMk cId="3525515748" sldId="586"/>
            <ac:spMk id="30" creationId="{852D432B-DF7A-C422-87B0-0C9515DD785F}"/>
          </ac:spMkLst>
        </pc:spChg>
        <pc:picChg chg="del">
          <ac:chgData name="Maria Ingold" userId="a60f9d2a-5cbb-470b-bac9-3a1d4f4bde03" providerId="ADAL" clId="{B6591717-FC01-4309-908E-3B3D52BBF025}" dt="2025-01-18T21:58:17.680" v="277" actId="478"/>
          <ac:picMkLst>
            <pc:docMk/>
            <pc:sldMk cId="3525515748" sldId="586"/>
            <ac:picMk id="12" creationId="{C1719E18-B5B7-97D2-5860-C237100E2FB1}"/>
          </ac:picMkLst>
        </pc:picChg>
      </pc:sldChg>
      <pc:sldChg chg="addSp delSp modSp mod">
        <pc:chgData name="Maria Ingold" userId="a60f9d2a-5cbb-470b-bac9-3a1d4f4bde03" providerId="ADAL" clId="{B6591717-FC01-4309-908E-3B3D52BBF025}" dt="2025-01-18T21:59:18.378" v="298"/>
        <pc:sldMkLst>
          <pc:docMk/>
          <pc:sldMk cId="3250460571" sldId="587"/>
        </pc:sldMkLst>
        <pc:spChg chg="mod">
          <ac:chgData name="Maria Ingold" userId="a60f9d2a-5cbb-470b-bac9-3a1d4f4bde03" providerId="ADAL" clId="{B6591717-FC01-4309-908E-3B3D52BBF025}" dt="2025-01-18T21:59:18.378" v="298"/>
          <ac:spMkLst>
            <pc:docMk/>
            <pc:sldMk cId="3250460571" sldId="587"/>
            <ac:spMk id="13" creationId="{CC78330A-981B-4ACF-C58D-7094A7D4B582}"/>
          </ac:spMkLst>
        </pc:spChg>
        <pc:spChg chg="mod">
          <ac:chgData name="Maria Ingold" userId="a60f9d2a-5cbb-470b-bac9-3a1d4f4bde03" providerId="ADAL" clId="{B6591717-FC01-4309-908E-3B3D52BBF025}" dt="2025-01-18T21:59:18.378" v="298"/>
          <ac:spMkLst>
            <pc:docMk/>
            <pc:sldMk cId="3250460571" sldId="587"/>
            <ac:spMk id="24" creationId="{B7CEF68C-3A67-0B88-3223-988E95D9B839}"/>
          </ac:spMkLst>
        </pc:spChg>
        <pc:spChg chg="mod">
          <ac:chgData name="Maria Ingold" userId="a60f9d2a-5cbb-470b-bac9-3a1d4f4bde03" providerId="ADAL" clId="{B6591717-FC01-4309-908E-3B3D52BBF025}" dt="2025-01-18T21:59:18.378" v="298"/>
          <ac:spMkLst>
            <pc:docMk/>
            <pc:sldMk cId="3250460571" sldId="587"/>
            <ac:spMk id="29" creationId="{88595236-7458-6ABF-1BFA-3B51B54099D7}"/>
          </ac:spMkLst>
        </pc:spChg>
        <pc:spChg chg="mod">
          <ac:chgData name="Maria Ingold" userId="a60f9d2a-5cbb-470b-bac9-3a1d4f4bde03" providerId="ADAL" clId="{B6591717-FC01-4309-908E-3B3D52BBF025}" dt="2025-01-18T21:59:18.378" v="298"/>
          <ac:spMkLst>
            <pc:docMk/>
            <pc:sldMk cId="3250460571" sldId="587"/>
            <ac:spMk id="30" creationId="{7EA143DC-1F47-6BF5-DAD0-78242CAE554A}"/>
          </ac:spMkLst>
        </pc:spChg>
        <pc:spChg chg="mod">
          <ac:chgData name="Maria Ingold" userId="a60f9d2a-5cbb-470b-bac9-3a1d4f4bde03" providerId="ADAL" clId="{B6591717-FC01-4309-908E-3B3D52BBF025}" dt="2025-01-18T21:59:18.378" v="298"/>
          <ac:spMkLst>
            <pc:docMk/>
            <pc:sldMk cId="3250460571" sldId="587"/>
            <ac:spMk id="31" creationId="{778F41B1-B011-EAE9-472B-DB3095E8C204}"/>
          </ac:spMkLst>
        </pc:spChg>
        <pc:spChg chg="mod">
          <ac:chgData name="Maria Ingold" userId="a60f9d2a-5cbb-470b-bac9-3a1d4f4bde03" providerId="ADAL" clId="{B6591717-FC01-4309-908E-3B3D52BBF025}" dt="2025-01-18T21:59:18.378" v="298"/>
          <ac:spMkLst>
            <pc:docMk/>
            <pc:sldMk cId="3250460571" sldId="587"/>
            <ac:spMk id="32" creationId="{8609E081-D69A-CC6D-96DB-815536BA5EC6}"/>
          </ac:spMkLst>
        </pc:spChg>
        <pc:spChg chg="mod">
          <ac:chgData name="Maria Ingold" userId="a60f9d2a-5cbb-470b-bac9-3a1d4f4bde03" providerId="ADAL" clId="{B6591717-FC01-4309-908E-3B3D52BBF025}" dt="2025-01-18T21:59:18.378" v="298"/>
          <ac:spMkLst>
            <pc:docMk/>
            <pc:sldMk cId="3250460571" sldId="587"/>
            <ac:spMk id="33" creationId="{B8EED2BB-8ABE-3556-9159-7ABA017CE099}"/>
          </ac:spMkLst>
        </pc:spChg>
        <pc:spChg chg="mod">
          <ac:chgData name="Maria Ingold" userId="a60f9d2a-5cbb-470b-bac9-3a1d4f4bde03" providerId="ADAL" clId="{B6591717-FC01-4309-908E-3B3D52BBF025}" dt="2025-01-18T21:59:18.378" v="298"/>
          <ac:spMkLst>
            <pc:docMk/>
            <pc:sldMk cId="3250460571" sldId="587"/>
            <ac:spMk id="34" creationId="{A6DBAA7A-3006-3815-440D-1CABC59692D2}"/>
          </ac:spMkLst>
        </pc:spChg>
        <pc:spChg chg="mod">
          <ac:chgData name="Maria Ingold" userId="a60f9d2a-5cbb-470b-bac9-3a1d4f4bde03" providerId="ADAL" clId="{B6591717-FC01-4309-908E-3B3D52BBF025}" dt="2025-01-18T21:59:18.378" v="298"/>
          <ac:spMkLst>
            <pc:docMk/>
            <pc:sldMk cId="3250460571" sldId="587"/>
            <ac:spMk id="35" creationId="{08E3099F-F781-63ED-5174-D11ECA284D5A}"/>
          </ac:spMkLst>
        </pc:spChg>
        <pc:spChg chg="mod">
          <ac:chgData name="Maria Ingold" userId="a60f9d2a-5cbb-470b-bac9-3a1d4f4bde03" providerId="ADAL" clId="{B6591717-FC01-4309-908E-3B3D52BBF025}" dt="2025-01-18T21:59:18.378" v="298"/>
          <ac:spMkLst>
            <pc:docMk/>
            <pc:sldMk cId="3250460571" sldId="587"/>
            <ac:spMk id="36" creationId="{3A26A04B-C4C6-2628-B9B4-B1FAAAD6CF72}"/>
          </ac:spMkLst>
        </pc:spChg>
        <pc:picChg chg="del">
          <ac:chgData name="Maria Ingold" userId="a60f9d2a-5cbb-470b-bac9-3a1d4f4bde03" providerId="ADAL" clId="{B6591717-FC01-4309-908E-3B3D52BBF025}" dt="2025-01-18T21:59:17.451" v="297" actId="478"/>
          <ac:picMkLst>
            <pc:docMk/>
            <pc:sldMk cId="3250460571" sldId="587"/>
            <ac:picMk id="12" creationId="{283B4862-0033-830F-6325-0CF56FFF9B45}"/>
          </ac:picMkLst>
        </pc:picChg>
      </pc:sldChg>
      <pc:sldChg chg="addSp delSp modSp mod">
        <pc:chgData name="Maria Ingold" userId="a60f9d2a-5cbb-470b-bac9-3a1d4f4bde03" providerId="ADAL" clId="{B6591717-FC01-4309-908E-3B3D52BBF025}" dt="2025-01-18T21:57:34.990" v="261"/>
        <pc:sldMkLst>
          <pc:docMk/>
          <pc:sldMk cId="3700729009" sldId="589"/>
        </pc:sldMkLst>
        <pc:spChg chg="mod">
          <ac:chgData name="Maria Ingold" userId="a60f9d2a-5cbb-470b-bac9-3a1d4f4bde03" providerId="ADAL" clId="{B6591717-FC01-4309-908E-3B3D52BBF025}" dt="2025-01-18T21:54:50.140" v="230"/>
          <ac:spMkLst>
            <pc:docMk/>
            <pc:sldMk cId="3700729009" sldId="589"/>
            <ac:spMk id="14" creationId="{2851EED8-B2A4-646E-3C90-0632698A2D8D}"/>
          </ac:spMkLst>
        </pc:spChg>
        <pc:spChg chg="mod">
          <ac:chgData name="Maria Ingold" userId="a60f9d2a-5cbb-470b-bac9-3a1d4f4bde03" providerId="ADAL" clId="{B6591717-FC01-4309-908E-3B3D52BBF025}" dt="2025-01-18T21:54:50.140" v="230"/>
          <ac:spMkLst>
            <pc:docMk/>
            <pc:sldMk cId="3700729009" sldId="589"/>
            <ac:spMk id="18" creationId="{A47474CA-9611-ECFC-9EF9-14A3E71E2F97}"/>
          </ac:spMkLst>
        </pc:spChg>
        <pc:spChg chg="mod">
          <ac:chgData name="Maria Ingold" userId="a60f9d2a-5cbb-470b-bac9-3a1d4f4bde03" providerId="ADAL" clId="{B6591717-FC01-4309-908E-3B3D52BBF025}" dt="2025-01-18T21:54:50.140" v="230"/>
          <ac:spMkLst>
            <pc:docMk/>
            <pc:sldMk cId="3700729009" sldId="589"/>
            <ac:spMk id="19" creationId="{A9CC5BC4-1D26-71BA-C867-952B880D0308}"/>
          </ac:spMkLst>
        </pc:spChg>
        <pc:spChg chg="mod">
          <ac:chgData name="Maria Ingold" userId="a60f9d2a-5cbb-470b-bac9-3a1d4f4bde03" providerId="ADAL" clId="{B6591717-FC01-4309-908E-3B3D52BBF025}" dt="2025-01-18T21:54:50.140" v="230"/>
          <ac:spMkLst>
            <pc:docMk/>
            <pc:sldMk cId="3700729009" sldId="589"/>
            <ac:spMk id="22" creationId="{58D0840A-6D93-C394-DA07-F21E8AEA9B49}"/>
          </ac:spMkLst>
        </pc:spChg>
        <pc:spChg chg="mod">
          <ac:chgData name="Maria Ingold" userId="a60f9d2a-5cbb-470b-bac9-3a1d4f4bde03" providerId="ADAL" clId="{B6591717-FC01-4309-908E-3B3D52BBF025}" dt="2025-01-18T21:54:50.140" v="230"/>
          <ac:spMkLst>
            <pc:docMk/>
            <pc:sldMk cId="3700729009" sldId="589"/>
            <ac:spMk id="23" creationId="{47D36656-8726-5AFC-CC32-0A4A078D8BC0}"/>
          </ac:spMkLst>
        </pc:spChg>
        <pc:spChg chg="mod">
          <ac:chgData name="Maria Ingold" userId="a60f9d2a-5cbb-470b-bac9-3a1d4f4bde03" providerId="ADAL" clId="{B6591717-FC01-4309-908E-3B3D52BBF025}" dt="2025-01-18T21:54:50.140" v="230"/>
          <ac:spMkLst>
            <pc:docMk/>
            <pc:sldMk cId="3700729009" sldId="589"/>
            <ac:spMk id="24" creationId="{FAE3B6BC-3804-6888-88E8-1767BBD916E4}"/>
          </ac:spMkLst>
        </pc:spChg>
        <pc:spChg chg="mod">
          <ac:chgData name="Maria Ingold" userId="a60f9d2a-5cbb-470b-bac9-3a1d4f4bde03" providerId="ADAL" clId="{B6591717-FC01-4309-908E-3B3D52BBF025}" dt="2025-01-18T21:54:50.140" v="230"/>
          <ac:spMkLst>
            <pc:docMk/>
            <pc:sldMk cId="3700729009" sldId="589"/>
            <ac:spMk id="25" creationId="{5633471C-D0BB-0514-526D-5296A4ED99B7}"/>
          </ac:spMkLst>
        </pc:spChg>
        <pc:spChg chg="mod">
          <ac:chgData name="Maria Ingold" userId="a60f9d2a-5cbb-470b-bac9-3a1d4f4bde03" providerId="ADAL" clId="{B6591717-FC01-4309-908E-3B3D52BBF025}" dt="2025-01-18T21:54:50.140" v="230"/>
          <ac:spMkLst>
            <pc:docMk/>
            <pc:sldMk cId="3700729009" sldId="589"/>
            <ac:spMk id="28" creationId="{85DD9718-B1A6-31A6-6F9D-A56DE2B77958}"/>
          </ac:spMkLst>
        </pc:spChg>
        <pc:spChg chg="mod">
          <ac:chgData name="Maria Ingold" userId="a60f9d2a-5cbb-470b-bac9-3a1d4f4bde03" providerId="ADAL" clId="{B6591717-FC01-4309-908E-3B3D52BBF025}" dt="2025-01-18T21:54:50.140" v="230"/>
          <ac:spMkLst>
            <pc:docMk/>
            <pc:sldMk cId="3700729009" sldId="589"/>
            <ac:spMk id="29" creationId="{1891A2BF-64EB-1223-D70C-C0F6B9338853}"/>
          </ac:spMkLst>
        </pc:spChg>
        <pc:spChg chg="mod">
          <ac:chgData name="Maria Ingold" userId="a60f9d2a-5cbb-470b-bac9-3a1d4f4bde03" providerId="ADAL" clId="{B6591717-FC01-4309-908E-3B3D52BBF025}" dt="2025-01-18T21:54:50.140" v="230"/>
          <ac:spMkLst>
            <pc:docMk/>
            <pc:sldMk cId="3700729009" sldId="589"/>
            <ac:spMk id="30" creationId="{E9D96458-262D-08EA-205F-F8A454790A8A}"/>
          </ac:spMkLst>
        </pc:spChg>
        <pc:spChg chg="mod">
          <ac:chgData name="Maria Ingold" userId="a60f9d2a-5cbb-470b-bac9-3a1d4f4bde03" providerId="ADAL" clId="{B6591717-FC01-4309-908E-3B3D52BBF025}" dt="2025-01-18T21:57:34.990" v="261"/>
          <ac:spMkLst>
            <pc:docMk/>
            <pc:sldMk cId="3700729009" sldId="589"/>
            <ac:spMk id="52" creationId="{A149F81C-1C8F-39CD-C4F2-E0AF261096EA}"/>
          </ac:spMkLst>
        </pc:spChg>
        <pc:spChg chg="mod">
          <ac:chgData name="Maria Ingold" userId="a60f9d2a-5cbb-470b-bac9-3a1d4f4bde03" providerId="ADAL" clId="{B6591717-FC01-4309-908E-3B3D52BBF025}" dt="2025-01-18T21:57:34.990" v="261"/>
          <ac:spMkLst>
            <pc:docMk/>
            <pc:sldMk cId="3700729009" sldId="589"/>
            <ac:spMk id="56" creationId="{CF5BABFC-3AF8-3A30-B57F-07FF70344304}"/>
          </ac:spMkLst>
        </pc:spChg>
        <pc:spChg chg="mod">
          <ac:chgData name="Maria Ingold" userId="a60f9d2a-5cbb-470b-bac9-3a1d4f4bde03" providerId="ADAL" clId="{B6591717-FC01-4309-908E-3B3D52BBF025}" dt="2025-01-18T21:57:34.990" v="261"/>
          <ac:spMkLst>
            <pc:docMk/>
            <pc:sldMk cId="3700729009" sldId="589"/>
            <ac:spMk id="57" creationId="{3C506370-61C2-C1D2-ACC2-9A9945DDB346}"/>
          </ac:spMkLst>
        </pc:spChg>
        <pc:spChg chg="mod">
          <ac:chgData name="Maria Ingold" userId="a60f9d2a-5cbb-470b-bac9-3a1d4f4bde03" providerId="ADAL" clId="{B6591717-FC01-4309-908E-3B3D52BBF025}" dt="2025-01-18T21:57:34.990" v="261"/>
          <ac:spMkLst>
            <pc:docMk/>
            <pc:sldMk cId="3700729009" sldId="589"/>
            <ac:spMk id="58" creationId="{5FC9D20F-1836-A93E-8B6A-C68BE2B28CEF}"/>
          </ac:spMkLst>
        </pc:spChg>
        <pc:spChg chg="mod">
          <ac:chgData name="Maria Ingold" userId="a60f9d2a-5cbb-470b-bac9-3a1d4f4bde03" providerId="ADAL" clId="{B6591717-FC01-4309-908E-3B3D52BBF025}" dt="2025-01-18T21:57:34.990" v="261"/>
          <ac:spMkLst>
            <pc:docMk/>
            <pc:sldMk cId="3700729009" sldId="589"/>
            <ac:spMk id="59" creationId="{E5DDF353-1941-839C-5302-DCEC37999FBF}"/>
          </ac:spMkLst>
        </pc:spChg>
        <pc:spChg chg="mod">
          <ac:chgData name="Maria Ingold" userId="a60f9d2a-5cbb-470b-bac9-3a1d4f4bde03" providerId="ADAL" clId="{B6591717-FC01-4309-908E-3B3D52BBF025}" dt="2025-01-18T21:57:34.990" v="261"/>
          <ac:spMkLst>
            <pc:docMk/>
            <pc:sldMk cId="3700729009" sldId="589"/>
            <ac:spMk id="60" creationId="{AD9642CF-1111-43A5-4543-805158BAAAE2}"/>
          </ac:spMkLst>
        </pc:spChg>
        <pc:spChg chg="mod">
          <ac:chgData name="Maria Ingold" userId="a60f9d2a-5cbb-470b-bac9-3a1d4f4bde03" providerId="ADAL" clId="{B6591717-FC01-4309-908E-3B3D52BBF025}" dt="2025-01-18T21:57:34.990" v="261"/>
          <ac:spMkLst>
            <pc:docMk/>
            <pc:sldMk cId="3700729009" sldId="589"/>
            <ac:spMk id="62" creationId="{1AFC1787-9452-F9CD-9712-D689AE7DE2EB}"/>
          </ac:spMkLst>
        </pc:spChg>
        <pc:spChg chg="mod">
          <ac:chgData name="Maria Ingold" userId="a60f9d2a-5cbb-470b-bac9-3a1d4f4bde03" providerId="ADAL" clId="{B6591717-FC01-4309-908E-3B3D52BBF025}" dt="2025-01-18T21:57:34.990" v="261"/>
          <ac:spMkLst>
            <pc:docMk/>
            <pc:sldMk cId="3700729009" sldId="589"/>
            <ac:spMk id="63" creationId="{3B1B6460-A6C8-159F-40B0-7ECBE03650D1}"/>
          </ac:spMkLst>
        </pc:spChg>
        <pc:spChg chg="mod">
          <ac:chgData name="Maria Ingold" userId="a60f9d2a-5cbb-470b-bac9-3a1d4f4bde03" providerId="ADAL" clId="{B6591717-FC01-4309-908E-3B3D52BBF025}" dt="2025-01-18T21:57:34.990" v="261"/>
          <ac:spMkLst>
            <pc:docMk/>
            <pc:sldMk cId="3700729009" sldId="589"/>
            <ac:spMk id="64" creationId="{ECA868D6-CAEF-8ABB-3A3B-2F35750574EB}"/>
          </ac:spMkLst>
        </pc:spChg>
        <pc:spChg chg="mod">
          <ac:chgData name="Maria Ingold" userId="a60f9d2a-5cbb-470b-bac9-3a1d4f4bde03" providerId="ADAL" clId="{B6591717-FC01-4309-908E-3B3D52BBF025}" dt="2025-01-18T21:57:34.990" v="261"/>
          <ac:spMkLst>
            <pc:docMk/>
            <pc:sldMk cId="3700729009" sldId="589"/>
            <ac:spMk id="65" creationId="{5A951E1E-E192-C0A8-C109-7BAB36729FFF}"/>
          </ac:spMkLst>
        </pc:spChg>
        <pc:grpChg chg="del">
          <ac:chgData name="Maria Ingold" userId="a60f9d2a-5cbb-470b-bac9-3a1d4f4bde03" providerId="ADAL" clId="{B6591717-FC01-4309-908E-3B3D52BBF025}" dt="2025-01-18T21:57:34.426" v="260" actId="478"/>
          <ac:grpSpMkLst>
            <pc:docMk/>
            <pc:sldMk cId="3700729009" sldId="589"/>
            <ac:grpSpMk id="9" creationId="{1589640B-7B8B-706A-A0FD-67B89E9D8570}"/>
          </ac:grpSpMkLst>
        </pc:grpChg>
        <pc:picChg chg="del">
          <ac:chgData name="Maria Ingold" userId="a60f9d2a-5cbb-470b-bac9-3a1d4f4bde03" providerId="ADAL" clId="{B6591717-FC01-4309-908E-3B3D52BBF025}" dt="2025-01-18T21:54:49.168" v="229" actId="478"/>
          <ac:picMkLst>
            <pc:docMk/>
            <pc:sldMk cId="3700729009" sldId="589"/>
            <ac:picMk id="12" creationId="{C563E7B3-EB3E-27C7-D61B-0A3E0A28117E}"/>
          </ac:picMkLst>
        </pc:picChg>
        <pc:cxnChg chg="mod">
          <ac:chgData name="Maria Ingold" userId="a60f9d2a-5cbb-470b-bac9-3a1d4f4bde03" providerId="ADAL" clId="{B6591717-FC01-4309-908E-3B3D52BBF025}" dt="2025-01-18T21:57:34.426" v="260" actId="478"/>
          <ac:cxnSpMkLst>
            <pc:docMk/>
            <pc:sldMk cId="3700729009" sldId="589"/>
            <ac:cxnSpMk id="11" creationId="{11863AC8-3E22-8B5B-D860-1497B48723EC}"/>
          </ac:cxnSpMkLst>
        </pc:cxnChg>
        <pc:cxnChg chg="mod">
          <ac:chgData name="Maria Ingold" userId="a60f9d2a-5cbb-470b-bac9-3a1d4f4bde03" providerId="ADAL" clId="{B6591717-FC01-4309-908E-3B3D52BBF025}" dt="2025-01-18T21:57:34.426" v="260" actId="478"/>
          <ac:cxnSpMkLst>
            <pc:docMk/>
            <pc:sldMk cId="3700729009" sldId="589"/>
            <ac:cxnSpMk id="37" creationId="{5026FA80-6FE9-FF5A-B23A-51C061058628}"/>
          </ac:cxnSpMkLst>
        </pc:cxnChg>
        <pc:cxnChg chg="mod">
          <ac:chgData name="Maria Ingold" userId="a60f9d2a-5cbb-470b-bac9-3a1d4f4bde03" providerId="ADAL" clId="{B6591717-FC01-4309-908E-3B3D52BBF025}" dt="2025-01-18T21:57:34.426" v="260" actId="478"/>
          <ac:cxnSpMkLst>
            <pc:docMk/>
            <pc:sldMk cId="3700729009" sldId="589"/>
            <ac:cxnSpMk id="38" creationId="{4E64819D-9132-D614-800A-EFD45D5BD7A6}"/>
          </ac:cxnSpMkLst>
        </pc:cxnChg>
        <pc:cxnChg chg="mod">
          <ac:chgData name="Maria Ingold" userId="a60f9d2a-5cbb-470b-bac9-3a1d4f4bde03" providerId="ADAL" clId="{B6591717-FC01-4309-908E-3B3D52BBF025}" dt="2025-01-18T21:57:34.426" v="260" actId="478"/>
          <ac:cxnSpMkLst>
            <pc:docMk/>
            <pc:sldMk cId="3700729009" sldId="589"/>
            <ac:cxnSpMk id="39" creationId="{B80D8130-FFDE-BFD5-79EB-EA3EECD6F6B6}"/>
          </ac:cxnSpMkLst>
        </pc:cxnChg>
        <pc:cxnChg chg="mod">
          <ac:chgData name="Maria Ingold" userId="a60f9d2a-5cbb-470b-bac9-3a1d4f4bde03" providerId="ADAL" clId="{B6591717-FC01-4309-908E-3B3D52BBF025}" dt="2025-01-18T21:57:34.426" v="260" actId="478"/>
          <ac:cxnSpMkLst>
            <pc:docMk/>
            <pc:sldMk cId="3700729009" sldId="589"/>
            <ac:cxnSpMk id="42" creationId="{BA7A7B46-542D-7581-33FA-CB2A4ACF504B}"/>
          </ac:cxnSpMkLst>
        </pc:cxnChg>
        <pc:cxnChg chg="mod">
          <ac:chgData name="Maria Ingold" userId="a60f9d2a-5cbb-470b-bac9-3a1d4f4bde03" providerId="ADAL" clId="{B6591717-FC01-4309-908E-3B3D52BBF025}" dt="2025-01-18T21:57:34.426" v="260" actId="478"/>
          <ac:cxnSpMkLst>
            <pc:docMk/>
            <pc:sldMk cId="3700729009" sldId="589"/>
            <ac:cxnSpMk id="43" creationId="{1A49AFBD-752D-EA10-BAE4-8A572EA9F143}"/>
          </ac:cxnSpMkLst>
        </pc:cxnChg>
        <pc:cxnChg chg="mod">
          <ac:chgData name="Maria Ingold" userId="a60f9d2a-5cbb-470b-bac9-3a1d4f4bde03" providerId="ADAL" clId="{B6591717-FC01-4309-908E-3B3D52BBF025}" dt="2025-01-18T21:57:34.426" v="260" actId="478"/>
          <ac:cxnSpMkLst>
            <pc:docMk/>
            <pc:sldMk cId="3700729009" sldId="589"/>
            <ac:cxnSpMk id="45" creationId="{DA38B45F-AF88-C8B0-66E8-CB29FA60D31A}"/>
          </ac:cxnSpMkLst>
        </pc:cxnChg>
        <pc:cxnChg chg="mod">
          <ac:chgData name="Maria Ingold" userId="a60f9d2a-5cbb-470b-bac9-3a1d4f4bde03" providerId="ADAL" clId="{B6591717-FC01-4309-908E-3B3D52BBF025}" dt="2025-01-18T21:57:34.426" v="260" actId="478"/>
          <ac:cxnSpMkLst>
            <pc:docMk/>
            <pc:sldMk cId="3700729009" sldId="589"/>
            <ac:cxnSpMk id="46" creationId="{D8D39140-7AB3-BDA6-8ED2-D31E2D964B53}"/>
          </ac:cxnSpMkLst>
        </pc:cxnChg>
        <pc:cxnChg chg="mod">
          <ac:chgData name="Maria Ingold" userId="a60f9d2a-5cbb-470b-bac9-3a1d4f4bde03" providerId="ADAL" clId="{B6591717-FC01-4309-908E-3B3D52BBF025}" dt="2025-01-18T21:57:34.426" v="260" actId="478"/>
          <ac:cxnSpMkLst>
            <pc:docMk/>
            <pc:sldMk cId="3700729009" sldId="589"/>
            <ac:cxnSpMk id="47" creationId="{71684A92-4EC3-C177-CD92-038D957434AD}"/>
          </ac:cxnSpMkLst>
        </pc:cxnChg>
      </pc:sldChg>
      <pc:sldChg chg="addSp delSp modSp mod">
        <pc:chgData name="Maria Ingold" userId="a60f9d2a-5cbb-470b-bac9-3a1d4f4bde03" providerId="ADAL" clId="{B6591717-FC01-4309-908E-3B3D52BBF025}" dt="2025-01-18T22:01:17.546" v="317" actId="14100"/>
        <pc:sldMkLst>
          <pc:docMk/>
          <pc:sldMk cId="2391292420" sldId="590"/>
        </pc:sldMkLst>
        <pc:spChg chg="del">
          <ac:chgData name="Maria Ingold" userId="a60f9d2a-5cbb-470b-bac9-3a1d4f4bde03" providerId="ADAL" clId="{B6591717-FC01-4309-908E-3B3D52BBF025}" dt="2025-01-18T21:49:10.084" v="160" actId="478"/>
          <ac:spMkLst>
            <pc:docMk/>
            <pc:sldMk cId="2391292420" sldId="590"/>
            <ac:spMk id="6" creationId="{5749697F-DF09-9133-D4C1-52E3853941EA}"/>
          </ac:spMkLst>
        </pc:spChg>
        <pc:spChg chg="mod">
          <ac:chgData name="Maria Ingold" userId="a60f9d2a-5cbb-470b-bac9-3a1d4f4bde03" providerId="ADAL" clId="{B6591717-FC01-4309-908E-3B3D52BBF025}" dt="2025-01-18T21:49:11.317" v="161"/>
          <ac:spMkLst>
            <pc:docMk/>
            <pc:sldMk cId="2391292420" sldId="590"/>
            <ac:spMk id="11" creationId="{492D8525-3258-95D4-09BF-038928787D18}"/>
          </ac:spMkLst>
        </pc:spChg>
        <pc:spChg chg="mod">
          <ac:chgData name="Maria Ingold" userId="a60f9d2a-5cbb-470b-bac9-3a1d4f4bde03" providerId="ADAL" clId="{B6591717-FC01-4309-908E-3B3D52BBF025}" dt="2025-01-18T21:49:11.317" v="161"/>
          <ac:spMkLst>
            <pc:docMk/>
            <pc:sldMk cId="2391292420" sldId="590"/>
            <ac:spMk id="17" creationId="{9549526A-6DAF-6AAF-447D-32D905B7AC7A}"/>
          </ac:spMkLst>
        </pc:spChg>
        <pc:spChg chg="mod">
          <ac:chgData name="Maria Ingold" userId="a60f9d2a-5cbb-470b-bac9-3a1d4f4bde03" providerId="ADAL" clId="{B6591717-FC01-4309-908E-3B3D52BBF025}" dt="2025-01-18T21:49:11.317" v="161"/>
          <ac:spMkLst>
            <pc:docMk/>
            <pc:sldMk cId="2391292420" sldId="590"/>
            <ac:spMk id="18" creationId="{7444972F-3238-0F1B-AE76-415A3468B2C5}"/>
          </ac:spMkLst>
        </pc:spChg>
        <pc:spChg chg="mod">
          <ac:chgData name="Maria Ingold" userId="a60f9d2a-5cbb-470b-bac9-3a1d4f4bde03" providerId="ADAL" clId="{B6591717-FC01-4309-908E-3B3D52BBF025}" dt="2025-01-18T21:49:11.317" v="161"/>
          <ac:spMkLst>
            <pc:docMk/>
            <pc:sldMk cId="2391292420" sldId="590"/>
            <ac:spMk id="19" creationId="{8DE88AB9-E713-CF67-BD99-90A80BB111D5}"/>
          </ac:spMkLst>
        </pc:spChg>
        <pc:spChg chg="mod">
          <ac:chgData name="Maria Ingold" userId="a60f9d2a-5cbb-470b-bac9-3a1d4f4bde03" providerId="ADAL" clId="{B6591717-FC01-4309-908E-3B3D52BBF025}" dt="2025-01-18T21:49:11.317" v="161"/>
          <ac:spMkLst>
            <pc:docMk/>
            <pc:sldMk cId="2391292420" sldId="590"/>
            <ac:spMk id="20" creationId="{FD1BE510-E668-7C56-B0EE-63588CEC104B}"/>
          </ac:spMkLst>
        </pc:spChg>
        <pc:spChg chg="mod">
          <ac:chgData name="Maria Ingold" userId="a60f9d2a-5cbb-470b-bac9-3a1d4f4bde03" providerId="ADAL" clId="{B6591717-FC01-4309-908E-3B3D52BBF025}" dt="2025-01-18T21:49:11.317" v="161"/>
          <ac:spMkLst>
            <pc:docMk/>
            <pc:sldMk cId="2391292420" sldId="590"/>
            <ac:spMk id="21" creationId="{28C54428-0102-C795-C736-F8362DBBD48A}"/>
          </ac:spMkLst>
        </pc:spChg>
        <pc:spChg chg="mod">
          <ac:chgData name="Maria Ingold" userId="a60f9d2a-5cbb-470b-bac9-3a1d4f4bde03" providerId="ADAL" clId="{B6591717-FC01-4309-908E-3B3D52BBF025}" dt="2025-01-18T21:49:11.317" v="161"/>
          <ac:spMkLst>
            <pc:docMk/>
            <pc:sldMk cId="2391292420" sldId="590"/>
            <ac:spMk id="22" creationId="{9D322AA9-6B49-9EF6-725B-4B75219D3436}"/>
          </ac:spMkLst>
        </pc:spChg>
        <pc:spChg chg="mod">
          <ac:chgData name="Maria Ingold" userId="a60f9d2a-5cbb-470b-bac9-3a1d4f4bde03" providerId="ADAL" clId="{B6591717-FC01-4309-908E-3B3D52BBF025}" dt="2025-01-18T21:49:11.317" v="161"/>
          <ac:spMkLst>
            <pc:docMk/>
            <pc:sldMk cId="2391292420" sldId="590"/>
            <ac:spMk id="23" creationId="{BAF36B9A-E850-F9B7-AF3C-49BDD5416E47}"/>
          </ac:spMkLst>
        </pc:spChg>
        <pc:spChg chg="mod">
          <ac:chgData name="Maria Ingold" userId="a60f9d2a-5cbb-470b-bac9-3a1d4f4bde03" providerId="ADAL" clId="{B6591717-FC01-4309-908E-3B3D52BBF025}" dt="2025-01-18T21:49:11.317" v="161"/>
          <ac:spMkLst>
            <pc:docMk/>
            <pc:sldMk cId="2391292420" sldId="590"/>
            <ac:spMk id="24" creationId="{439DC856-8107-74A1-7FB6-4D870E6EA63F}"/>
          </ac:spMkLst>
        </pc:spChg>
        <pc:spChg chg="mod">
          <ac:chgData name="Maria Ingold" userId="a60f9d2a-5cbb-470b-bac9-3a1d4f4bde03" providerId="ADAL" clId="{B6591717-FC01-4309-908E-3B3D52BBF025}" dt="2025-01-18T21:49:11.317" v="161"/>
          <ac:spMkLst>
            <pc:docMk/>
            <pc:sldMk cId="2391292420" sldId="590"/>
            <ac:spMk id="25" creationId="{AA75996C-D7BC-0545-8049-533A19AFF07B}"/>
          </ac:spMkLst>
        </pc:spChg>
        <pc:spChg chg="add mod">
          <ac:chgData name="Maria Ingold" userId="a60f9d2a-5cbb-470b-bac9-3a1d4f4bde03" providerId="ADAL" clId="{B6591717-FC01-4309-908E-3B3D52BBF025}" dt="2025-01-18T22:00:29.478" v="310"/>
          <ac:spMkLst>
            <pc:docMk/>
            <pc:sldMk cId="2391292420" sldId="590"/>
            <ac:spMk id="39" creationId="{B6D39D1D-DF72-D1C3-01C8-6F5D3A68378B}"/>
          </ac:spMkLst>
        </pc:spChg>
        <pc:spChg chg="mod">
          <ac:chgData name="Maria Ingold" userId="a60f9d2a-5cbb-470b-bac9-3a1d4f4bde03" providerId="ADAL" clId="{B6591717-FC01-4309-908E-3B3D52BBF025}" dt="2025-01-18T22:00:40.334" v="311"/>
          <ac:spMkLst>
            <pc:docMk/>
            <pc:sldMk cId="2391292420" sldId="590"/>
            <ac:spMk id="44" creationId="{38BABD25-C0BE-FDE0-0475-0CCE3BE8D134}"/>
          </ac:spMkLst>
        </pc:spChg>
        <pc:spChg chg="mod">
          <ac:chgData name="Maria Ingold" userId="a60f9d2a-5cbb-470b-bac9-3a1d4f4bde03" providerId="ADAL" clId="{B6591717-FC01-4309-908E-3B3D52BBF025}" dt="2025-01-18T22:00:40.334" v="311"/>
          <ac:spMkLst>
            <pc:docMk/>
            <pc:sldMk cId="2391292420" sldId="590"/>
            <ac:spMk id="48" creationId="{11F2F7C2-0E1E-BB1A-61EB-ED7497D56459}"/>
          </ac:spMkLst>
        </pc:spChg>
        <pc:spChg chg="mod">
          <ac:chgData name="Maria Ingold" userId="a60f9d2a-5cbb-470b-bac9-3a1d4f4bde03" providerId="ADAL" clId="{B6591717-FC01-4309-908E-3B3D52BBF025}" dt="2025-01-18T22:00:40.334" v="311"/>
          <ac:spMkLst>
            <pc:docMk/>
            <pc:sldMk cId="2391292420" sldId="590"/>
            <ac:spMk id="49" creationId="{7245AEC3-FB9F-CF72-EA55-DC2F20E62285}"/>
          </ac:spMkLst>
        </pc:spChg>
        <pc:spChg chg="mod">
          <ac:chgData name="Maria Ingold" userId="a60f9d2a-5cbb-470b-bac9-3a1d4f4bde03" providerId="ADAL" clId="{B6591717-FC01-4309-908E-3B3D52BBF025}" dt="2025-01-18T22:00:40.334" v="311"/>
          <ac:spMkLst>
            <pc:docMk/>
            <pc:sldMk cId="2391292420" sldId="590"/>
            <ac:spMk id="50" creationId="{743FE8B9-AAE2-414B-51BA-7731C85E8474}"/>
          </ac:spMkLst>
        </pc:spChg>
        <pc:spChg chg="mod">
          <ac:chgData name="Maria Ingold" userId="a60f9d2a-5cbb-470b-bac9-3a1d4f4bde03" providerId="ADAL" clId="{B6591717-FC01-4309-908E-3B3D52BBF025}" dt="2025-01-18T22:00:40.334" v="311"/>
          <ac:spMkLst>
            <pc:docMk/>
            <pc:sldMk cId="2391292420" sldId="590"/>
            <ac:spMk id="51" creationId="{EDD24B29-1352-72B5-DCFD-68DFC94057BC}"/>
          </ac:spMkLst>
        </pc:spChg>
        <pc:spChg chg="mod">
          <ac:chgData name="Maria Ingold" userId="a60f9d2a-5cbb-470b-bac9-3a1d4f4bde03" providerId="ADAL" clId="{B6591717-FC01-4309-908E-3B3D52BBF025}" dt="2025-01-18T22:00:40.334" v="311"/>
          <ac:spMkLst>
            <pc:docMk/>
            <pc:sldMk cId="2391292420" sldId="590"/>
            <ac:spMk id="53" creationId="{D13C1177-540F-88FC-5215-65A6E731B614}"/>
          </ac:spMkLst>
        </pc:spChg>
        <pc:spChg chg="mod">
          <ac:chgData name="Maria Ingold" userId="a60f9d2a-5cbb-470b-bac9-3a1d4f4bde03" providerId="ADAL" clId="{B6591717-FC01-4309-908E-3B3D52BBF025}" dt="2025-01-18T22:00:40.334" v="311"/>
          <ac:spMkLst>
            <pc:docMk/>
            <pc:sldMk cId="2391292420" sldId="590"/>
            <ac:spMk id="54" creationId="{8A724819-1F8B-91EC-EBF8-5753402115F2}"/>
          </ac:spMkLst>
        </pc:spChg>
        <pc:spChg chg="mod">
          <ac:chgData name="Maria Ingold" userId="a60f9d2a-5cbb-470b-bac9-3a1d4f4bde03" providerId="ADAL" clId="{B6591717-FC01-4309-908E-3B3D52BBF025}" dt="2025-01-18T22:00:40.334" v="311"/>
          <ac:spMkLst>
            <pc:docMk/>
            <pc:sldMk cId="2391292420" sldId="590"/>
            <ac:spMk id="55" creationId="{1A7C88C3-832C-0166-940C-9C38C5C10369}"/>
          </ac:spMkLst>
        </pc:spChg>
        <pc:spChg chg="mod">
          <ac:chgData name="Maria Ingold" userId="a60f9d2a-5cbb-470b-bac9-3a1d4f4bde03" providerId="ADAL" clId="{B6591717-FC01-4309-908E-3B3D52BBF025}" dt="2025-01-18T22:00:40.334" v="311"/>
          <ac:spMkLst>
            <pc:docMk/>
            <pc:sldMk cId="2391292420" sldId="590"/>
            <ac:spMk id="56" creationId="{E617486F-5D9F-90F0-9734-69E22B9C096E}"/>
          </ac:spMkLst>
        </pc:spChg>
        <pc:spChg chg="mod">
          <ac:chgData name="Maria Ingold" userId="a60f9d2a-5cbb-470b-bac9-3a1d4f4bde03" providerId="ADAL" clId="{B6591717-FC01-4309-908E-3B3D52BBF025}" dt="2025-01-18T22:00:40.334" v="311"/>
          <ac:spMkLst>
            <pc:docMk/>
            <pc:sldMk cId="2391292420" sldId="590"/>
            <ac:spMk id="57" creationId="{59FE1B47-ED15-A30C-9964-F83825A2A99F}"/>
          </ac:spMkLst>
        </pc:spChg>
        <pc:grpChg chg="del mod">
          <ac:chgData name="Maria Ingold" userId="a60f9d2a-5cbb-470b-bac9-3a1d4f4bde03" providerId="ADAL" clId="{B6591717-FC01-4309-908E-3B3D52BBF025}" dt="2025-01-18T22:00:48.589" v="313" actId="478"/>
          <ac:grpSpMkLst>
            <pc:docMk/>
            <pc:sldMk cId="2391292420" sldId="590"/>
            <ac:grpSpMk id="4" creationId="{35D02C38-76FA-C2D0-52DD-BE3716F3F9A9}"/>
          </ac:grpSpMkLst>
        </pc:grpChg>
        <pc:grpChg chg="mod">
          <ac:chgData name="Maria Ingold" userId="a60f9d2a-5cbb-470b-bac9-3a1d4f4bde03" providerId="ADAL" clId="{B6591717-FC01-4309-908E-3B3D52BBF025}" dt="2025-01-18T22:01:17.546" v="317" actId="14100"/>
          <ac:grpSpMkLst>
            <pc:docMk/>
            <pc:sldMk cId="2391292420" sldId="590"/>
            <ac:grpSpMk id="40" creationId="{98F07978-6004-A1DB-6106-FE831D39EE35}"/>
          </ac:grpSpMkLst>
        </pc:grpChg>
        <pc:picChg chg="del">
          <ac:chgData name="Maria Ingold" userId="a60f9d2a-5cbb-470b-bac9-3a1d4f4bde03" providerId="ADAL" clId="{B6591717-FC01-4309-908E-3B3D52BBF025}" dt="2025-01-18T21:49:05.984" v="159" actId="478"/>
          <ac:picMkLst>
            <pc:docMk/>
            <pc:sldMk cId="2391292420" sldId="590"/>
            <ac:picMk id="12" creationId="{E1184C39-38FF-7735-F36D-8E4BB04355F9}"/>
          </ac:picMkLst>
        </pc:picChg>
        <pc:cxnChg chg="mod">
          <ac:chgData name="Maria Ingold" userId="a60f9d2a-5cbb-470b-bac9-3a1d4f4bde03" providerId="ADAL" clId="{B6591717-FC01-4309-908E-3B3D52BBF025}" dt="2025-01-18T22:00:48.589" v="313" actId="478"/>
          <ac:cxnSpMkLst>
            <pc:docMk/>
            <pc:sldMk cId="2391292420" sldId="590"/>
            <ac:cxnSpMk id="7" creationId="{A9B3C30E-A0C3-3A4D-BA43-F1FB8D2AA9FE}"/>
          </ac:cxnSpMkLst>
        </pc:cxnChg>
        <pc:cxnChg chg="mod">
          <ac:chgData name="Maria Ingold" userId="a60f9d2a-5cbb-470b-bac9-3a1d4f4bde03" providerId="ADAL" clId="{B6591717-FC01-4309-908E-3B3D52BBF025}" dt="2025-01-18T22:00:48.589" v="313" actId="478"/>
          <ac:cxnSpMkLst>
            <pc:docMk/>
            <pc:sldMk cId="2391292420" sldId="590"/>
            <ac:cxnSpMk id="26" creationId="{5D428189-8F5F-EB79-04FA-1051E7C23F43}"/>
          </ac:cxnSpMkLst>
        </pc:cxnChg>
        <pc:cxnChg chg="mod">
          <ac:chgData name="Maria Ingold" userId="a60f9d2a-5cbb-470b-bac9-3a1d4f4bde03" providerId="ADAL" clId="{B6591717-FC01-4309-908E-3B3D52BBF025}" dt="2025-01-18T22:00:48.589" v="313" actId="478"/>
          <ac:cxnSpMkLst>
            <pc:docMk/>
            <pc:sldMk cId="2391292420" sldId="590"/>
            <ac:cxnSpMk id="27" creationId="{010AFA95-1D1A-B04C-594A-06FB9C313CEC}"/>
          </ac:cxnSpMkLst>
        </pc:cxnChg>
        <pc:cxnChg chg="mod">
          <ac:chgData name="Maria Ingold" userId="a60f9d2a-5cbb-470b-bac9-3a1d4f4bde03" providerId="ADAL" clId="{B6591717-FC01-4309-908E-3B3D52BBF025}" dt="2025-01-18T22:00:48.589" v="313" actId="478"/>
          <ac:cxnSpMkLst>
            <pc:docMk/>
            <pc:sldMk cId="2391292420" sldId="590"/>
            <ac:cxnSpMk id="29" creationId="{FFCB69DF-89C4-CD17-5B78-788FC2101777}"/>
          </ac:cxnSpMkLst>
        </pc:cxnChg>
        <pc:cxnChg chg="mod">
          <ac:chgData name="Maria Ingold" userId="a60f9d2a-5cbb-470b-bac9-3a1d4f4bde03" providerId="ADAL" clId="{B6591717-FC01-4309-908E-3B3D52BBF025}" dt="2025-01-18T22:00:48.589" v="313" actId="478"/>
          <ac:cxnSpMkLst>
            <pc:docMk/>
            <pc:sldMk cId="2391292420" sldId="590"/>
            <ac:cxnSpMk id="33" creationId="{E54D4A80-9C3E-8F4B-903F-CEE4E6EB153D}"/>
          </ac:cxnSpMkLst>
        </pc:cxnChg>
        <pc:cxnChg chg="mod">
          <ac:chgData name="Maria Ingold" userId="a60f9d2a-5cbb-470b-bac9-3a1d4f4bde03" providerId="ADAL" clId="{B6591717-FC01-4309-908E-3B3D52BBF025}" dt="2025-01-18T22:00:48.589" v="313" actId="478"/>
          <ac:cxnSpMkLst>
            <pc:docMk/>
            <pc:sldMk cId="2391292420" sldId="590"/>
            <ac:cxnSpMk id="34" creationId="{9EFB1CBA-FD28-790D-3219-653F57FA0D37}"/>
          </ac:cxnSpMkLst>
        </pc:cxnChg>
        <pc:cxnChg chg="mod">
          <ac:chgData name="Maria Ingold" userId="a60f9d2a-5cbb-470b-bac9-3a1d4f4bde03" providerId="ADAL" clId="{B6591717-FC01-4309-908E-3B3D52BBF025}" dt="2025-01-18T22:00:48.589" v="313" actId="478"/>
          <ac:cxnSpMkLst>
            <pc:docMk/>
            <pc:sldMk cId="2391292420" sldId="590"/>
            <ac:cxnSpMk id="35" creationId="{7E641EA0-185E-4720-4894-5E10D660F93C}"/>
          </ac:cxnSpMkLst>
        </pc:cxnChg>
        <pc:cxnChg chg="mod">
          <ac:chgData name="Maria Ingold" userId="a60f9d2a-5cbb-470b-bac9-3a1d4f4bde03" providerId="ADAL" clId="{B6591717-FC01-4309-908E-3B3D52BBF025}" dt="2025-01-18T22:00:48.589" v="313" actId="478"/>
          <ac:cxnSpMkLst>
            <pc:docMk/>
            <pc:sldMk cId="2391292420" sldId="590"/>
            <ac:cxnSpMk id="37" creationId="{3DA0696C-DE2A-F204-C1E4-74384FF41663}"/>
          </ac:cxnSpMkLst>
        </pc:cxnChg>
        <pc:cxnChg chg="mod">
          <ac:chgData name="Maria Ingold" userId="a60f9d2a-5cbb-470b-bac9-3a1d4f4bde03" providerId="ADAL" clId="{B6591717-FC01-4309-908E-3B3D52BBF025}" dt="2025-01-18T22:00:48.589" v="313" actId="478"/>
          <ac:cxnSpMkLst>
            <pc:docMk/>
            <pc:sldMk cId="2391292420" sldId="590"/>
            <ac:cxnSpMk id="38" creationId="{F663A99A-B5CE-5231-8E38-4F729ACD6015}"/>
          </ac:cxnSpMkLst>
        </pc:cxnChg>
      </pc:sldChg>
      <pc:sldChg chg="addSp delSp modSp mod">
        <pc:chgData name="Maria Ingold" userId="a60f9d2a-5cbb-470b-bac9-3a1d4f4bde03" providerId="ADAL" clId="{B6591717-FC01-4309-908E-3B3D52BBF025}" dt="2025-01-18T22:01:26.957" v="319"/>
        <pc:sldMkLst>
          <pc:docMk/>
          <pc:sldMk cId="3838901863" sldId="591"/>
        </pc:sldMkLst>
        <pc:spChg chg="del">
          <ac:chgData name="Maria Ingold" userId="a60f9d2a-5cbb-470b-bac9-3a1d4f4bde03" providerId="ADAL" clId="{B6591717-FC01-4309-908E-3B3D52BBF025}" dt="2025-01-18T21:49:34.744" v="167" actId="478"/>
          <ac:spMkLst>
            <pc:docMk/>
            <pc:sldMk cId="3838901863" sldId="591"/>
            <ac:spMk id="4" creationId="{E3A67FA6-ABF6-0157-5296-1E37A83BF4B2}"/>
          </ac:spMkLst>
        </pc:spChg>
        <pc:spChg chg="mod">
          <ac:chgData name="Maria Ingold" userId="a60f9d2a-5cbb-470b-bac9-3a1d4f4bde03" providerId="ADAL" clId="{B6591717-FC01-4309-908E-3B3D52BBF025}" dt="2025-01-18T21:49:35.738" v="168"/>
          <ac:spMkLst>
            <pc:docMk/>
            <pc:sldMk cId="3838901863" sldId="591"/>
            <ac:spMk id="11" creationId="{C2C4780C-5CB5-03D6-E730-88F9BFEEFA20}"/>
          </ac:spMkLst>
        </pc:spChg>
        <pc:spChg chg="mod">
          <ac:chgData name="Maria Ingold" userId="a60f9d2a-5cbb-470b-bac9-3a1d4f4bde03" providerId="ADAL" clId="{B6591717-FC01-4309-908E-3B3D52BBF025}" dt="2025-01-18T21:49:35.738" v="168"/>
          <ac:spMkLst>
            <pc:docMk/>
            <pc:sldMk cId="3838901863" sldId="591"/>
            <ac:spMk id="16" creationId="{72D9AC5A-6570-5559-7D7C-0E55A58EDC3C}"/>
          </ac:spMkLst>
        </pc:spChg>
        <pc:spChg chg="mod">
          <ac:chgData name="Maria Ingold" userId="a60f9d2a-5cbb-470b-bac9-3a1d4f4bde03" providerId="ADAL" clId="{B6591717-FC01-4309-908E-3B3D52BBF025}" dt="2025-01-18T21:49:35.738" v="168"/>
          <ac:spMkLst>
            <pc:docMk/>
            <pc:sldMk cId="3838901863" sldId="591"/>
            <ac:spMk id="17" creationId="{FEB3D456-0AB0-B285-433D-1FF26A8C4FAB}"/>
          </ac:spMkLst>
        </pc:spChg>
        <pc:spChg chg="mod">
          <ac:chgData name="Maria Ingold" userId="a60f9d2a-5cbb-470b-bac9-3a1d4f4bde03" providerId="ADAL" clId="{B6591717-FC01-4309-908E-3B3D52BBF025}" dt="2025-01-18T21:49:35.738" v="168"/>
          <ac:spMkLst>
            <pc:docMk/>
            <pc:sldMk cId="3838901863" sldId="591"/>
            <ac:spMk id="18" creationId="{D9A0B348-0B73-CD9A-3115-8F485D4CC7EE}"/>
          </ac:spMkLst>
        </pc:spChg>
        <pc:spChg chg="mod">
          <ac:chgData name="Maria Ingold" userId="a60f9d2a-5cbb-470b-bac9-3a1d4f4bde03" providerId="ADAL" clId="{B6591717-FC01-4309-908E-3B3D52BBF025}" dt="2025-01-18T21:49:35.738" v="168"/>
          <ac:spMkLst>
            <pc:docMk/>
            <pc:sldMk cId="3838901863" sldId="591"/>
            <ac:spMk id="19" creationId="{E8B00460-A921-A603-F5E4-E0AFEA25BDD0}"/>
          </ac:spMkLst>
        </pc:spChg>
        <pc:spChg chg="mod">
          <ac:chgData name="Maria Ingold" userId="a60f9d2a-5cbb-470b-bac9-3a1d4f4bde03" providerId="ADAL" clId="{B6591717-FC01-4309-908E-3B3D52BBF025}" dt="2025-01-18T21:49:35.738" v="168"/>
          <ac:spMkLst>
            <pc:docMk/>
            <pc:sldMk cId="3838901863" sldId="591"/>
            <ac:spMk id="21" creationId="{5B7D75F0-48F3-F6F4-489E-3C6833ACEB9C}"/>
          </ac:spMkLst>
        </pc:spChg>
        <pc:spChg chg="mod">
          <ac:chgData name="Maria Ingold" userId="a60f9d2a-5cbb-470b-bac9-3a1d4f4bde03" providerId="ADAL" clId="{B6591717-FC01-4309-908E-3B3D52BBF025}" dt="2025-01-18T21:49:35.738" v="168"/>
          <ac:spMkLst>
            <pc:docMk/>
            <pc:sldMk cId="3838901863" sldId="591"/>
            <ac:spMk id="22" creationId="{D6AB8699-EB23-4A41-734E-999903456785}"/>
          </ac:spMkLst>
        </pc:spChg>
        <pc:spChg chg="mod">
          <ac:chgData name="Maria Ingold" userId="a60f9d2a-5cbb-470b-bac9-3a1d4f4bde03" providerId="ADAL" clId="{B6591717-FC01-4309-908E-3B3D52BBF025}" dt="2025-01-18T21:49:35.738" v="168"/>
          <ac:spMkLst>
            <pc:docMk/>
            <pc:sldMk cId="3838901863" sldId="591"/>
            <ac:spMk id="23" creationId="{1FEA4B67-DDA1-9981-9148-C3D4D4921413}"/>
          </ac:spMkLst>
        </pc:spChg>
        <pc:spChg chg="mod">
          <ac:chgData name="Maria Ingold" userId="a60f9d2a-5cbb-470b-bac9-3a1d4f4bde03" providerId="ADAL" clId="{B6591717-FC01-4309-908E-3B3D52BBF025}" dt="2025-01-18T21:49:35.738" v="168"/>
          <ac:spMkLst>
            <pc:docMk/>
            <pc:sldMk cId="3838901863" sldId="591"/>
            <ac:spMk id="24" creationId="{5E380F78-C82B-7994-6312-6739B309C05E}"/>
          </ac:spMkLst>
        </pc:spChg>
        <pc:spChg chg="mod">
          <ac:chgData name="Maria Ingold" userId="a60f9d2a-5cbb-470b-bac9-3a1d4f4bde03" providerId="ADAL" clId="{B6591717-FC01-4309-908E-3B3D52BBF025}" dt="2025-01-18T21:49:35.738" v="168"/>
          <ac:spMkLst>
            <pc:docMk/>
            <pc:sldMk cId="3838901863" sldId="591"/>
            <ac:spMk id="25" creationId="{43D19191-3039-51B5-481A-9080189C5C7D}"/>
          </ac:spMkLst>
        </pc:spChg>
        <pc:spChg chg="mod">
          <ac:chgData name="Maria Ingold" userId="a60f9d2a-5cbb-470b-bac9-3a1d4f4bde03" providerId="ADAL" clId="{B6591717-FC01-4309-908E-3B3D52BBF025}" dt="2025-01-18T21:50:14.568" v="177"/>
          <ac:spMkLst>
            <pc:docMk/>
            <pc:sldMk cId="3838901863" sldId="591"/>
            <ac:spMk id="43" creationId="{680D873F-3A2D-D8C5-340A-D0817BBD3FB1}"/>
          </ac:spMkLst>
        </pc:spChg>
        <pc:spChg chg="mod">
          <ac:chgData name="Maria Ingold" userId="a60f9d2a-5cbb-470b-bac9-3a1d4f4bde03" providerId="ADAL" clId="{B6591717-FC01-4309-908E-3B3D52BBF025}" dt="2025-01-18T21:50:14.568" v="177"/>
          <ac:spMkLst>
            <pc:docMk/>
            <pc:sldMk cId="3838901863" sldId="591"/>
            <ac:spMk id="47" creationId="{85C91D47-F630-D571-56D7-F56FF8AD4F8D}"/>
          </ac:spMkLst>
        </pc:spChg>
        <pc:spChg chg="mod">
          <ac:chgData name="Maria Ingold" userId="a60f9d2a-5cbb-470b-bac9-3a1d4f4bde03" providerId="ADAL" clId="{B6591717-FC01-4309-908E-3B3D52BBF025}" dt="2025-01-18T21:50:14.568" v="177"/>
          <ac:spMkLst>
            <pc:docMk/>
            <pc:sldMk cId="3838901863" sldId="591"/>
            <ac:spMk id="48" creationId="{88C47985-A2FE-80C3-DF65-5F5DBAF95034}"/>
          </ac:spMkLst>
        </pc:spChg>
        <pc:spChg chg="mod">
          <ac:chgData name="Maria Ingold" userId="a60f9d2a-5cbb-470b-bac9-3a1d4f4bde03" providerId="ADAL" clId="{B6591717-FC01-4309-908E-3B3D52BBF025}" dt="2025-01-18T21:50:14.568" v="177"/>
          <ac:spMkLst>
            <pc:docMk/>
            <pc:sldMk cId="3838901863" sldId="591"/>
            <ac:spMk id="49" creationId="{2636A2DB-B540-B9D1-F25D-0C6D1B0B426D}"/>
          </ac:spMkLst>
        </pc:spChg>
        <pc:spChg chg="mod">
          <ac:chgData name="Maria Ingold" userId="a60f9d2a-5cbb-470b-bac9-3a1d4f4bde03" providerId="ADAL" clId="{B6591717-FC01-4309-908E-3B3D52BBF025}" dt="2025-01-18T21:50:14.568" v="177"/>
          <ac:spMkLst>
            <pc:docMk/>
            <pc:sldMk cId="3838901863" sldId="591"/>
            <ac:spMk id="51" creationId="{A72E1EB3-D59A-56DC-EC90-BDFFB073D615}"/>
          </ac:spMkLst>
        </pc:spChg>
        <pc:spChg chg="mod">
          <ac:chgData name="Maria Ingold" userId="a60f9d2a-5cbb-470b-bac9-3a1d4f4bde03" providerId="ADAL" clId="{B6591717-FC01-4309-908E-3B3D52BBF025}" dt="2025-01-18T21:50:14.568" v="177"/>
          <ac:spMkLst>
            <pc:docMk/>
            <pc:sldMk cId="3838901863" sldId="591"/>
            <ac:spMk id="52" creationId="{5F9E491D-3078-F511-FDD8-3DB255F29032}"/>
          </ac:spMkLst>
        </pc:spChg>
        <pc:spChg chg="mod">
          <ac:chgData name="Maria Ingold" userId="a60f9d2a-5cbb-470b-bac9-3a1d4f4bde03" providerId="ADAL" clId="{B6591717-FC01-4309-908E-3B3D52BBF025}" dt="2025-01-18T21:50:14.568" v="177"/>
          <ac:spMkLst>
            <pc:docMk/>
            <pc:sldMk cId="3838901863" sldId="591"/>
            <ac:spMk id="53" creationId="{0ECDFFDB-A76B-CB40-AB60-1A066ADC0F58}"/>
          </ac:spMkLst>
        </pc:spChg>
        <pc:spChg chg="mod">
          <ac:chgData name="Maria Ingold" userId="a60f9d2a-5cbb-470b-bac9-3a1d4f4bde03" providerId="ADAL" clId="{B6591717-FC01-4309-908E-3B3D52BBF025}" dt="2025-01-18T21:50:14.568" v="177"/>
          <ac:spMkLst>
            <pc:docMk/>
            <pc:sldMk cId="3838901863" sldId="591"/>
            <ac:spMk id="54" creationId="{A99E4558-3DBD-3390-D687-596DE0261D11}"/>
          </ac:spMkLst>
        </pc:spChg>
        <pc:spChg chg="mod">
          <ac:chgData name="Maria Ingold" userId="a60f9d2a-5cbb-470b-bac9-3a1d4f4bde03" providerId="ADAL" clId="{B6591717-FC01-4309-908E-3B3D52BBF025}" dt="2025-01-18T21:50:14.568" v="177"/>
          <ac:spMkLst>
            <pc:docMk/>
            <pc:sldMk cId="3838901863" sldId="591"/>
            <ac:spMk id="55" creationId="{2E970155-6977-75DC-8486-B4C66624F036}"/>
          </ac:spMkLst>
        </pc:spChg>
        <pc:spChg chg="mod">
          <ac:chgData name="Maria Ingold" userId="a60f9d2a-5cbb-470b-bac9-3a1d4f4bde03" providerId="ADAL" clId="{B6591717-FC01-4309-908E-3B3D52BBF025}" dt="2025-01-18T21:50:14.568" v="177"/>
          <ac:spMkLst>
            <pc:docMk/>
            <pc:sldMk cId="3838901863" sldId="591"/>
            <ac:spMk id="56" creationId="{39344F7C-2708-4872-EBBF-B711807E316E}"/>
          </ac:spMkLst>
        </pc:spChg>
        <pc:spChg chg="mod">
          <ac:chgData name="Maria Ingold" userId="a60f9d2a-5cbb-470b-bac9-3a1d4f4bde03" providerId="ADAL" clId="{B6591717-FC01-4309-908E-3B3D52BBF025}" dt="2025-01-18T22:01:26.957" v="319"/>
          <ac:spMkLst>
            <pc:docMk/>
            <pc:sldMk cId="3838901863" sldId="591"/>
            <ac:spMk id="74" creationId="{EEA3529F-7C5F-A7A3-B436-70C68A465203}"/>
          </ac:spMkLst>
        </pc:spChg>
        <pc:spChg chg="mod">
          <ac:chgData name="Maria Ingold" userId="a60f9d2a-5cbb-470b-bac9-3a1d4f4bde03" providerId="ADAL" clId="{B6591717-FC01-4309-908E-3B3D52BBF025}" dt="2025-01-18T22:01:26.957" v="319"/>
          <ac:spMkLst>
            <pc:docMk/>
            <pc:sldMk cId="3838901863" sldId="591"/>
            <ac:spMk id="78" creationId="{4E1781C9-625F-56CB-18E1-224CF5511997}"/>
          </ac:spMkLst>
        </pc:spChg>
        <pc:spChg chg="mod">
          <ac:chgData name="Maria Ingold" userId="a60f9d2a-5cbb-470b-bac9-3a1d4f4bde03" providerId="ADAL" clId="{B6591717-FC01-4309-908E-3B3D52BBF025}" dt="2025-01-18T22:01:26.957" v="319"/>
          <ac:spMkLst>
            <pc:docMk/>
            <pc:sldMk cId="3838901863" sldId="591"/>
            <ac:spMk id="79" creationId="{75656897-BC0F-4201-2381-D7AF18A6B139}"/>
          </ac:spMkLst>
        </pc:spChg>
        <pc:spChg chg="mod">
          <ac:chgData name="Maria Ingold" userId="a60f9d2a-5cbb-470b-bac9-3a1d4f4bde03" providerId="ADAL" clId="{B6591717-FC01-4309-908E-3B3D52BBF025}" dt="2025-01-18T22:01:26.957" v="319"/>
          <ac:spMkLst>
            <pc:docMk/>
            <pc:sldMk cId="3838901863" sldId="591"/>
            <ac:spMk id="80" creationId="{CFBA6C13-5E3E-0559-D2A4-34494B9BE6CC}"/>
          </ac:spMkLst>
        </pc:spChg>
        <pc:spChg chg="mod">
          <ac:chgData name="Maria Ingold" userId="a60f9d2a-5cbb-470b-bac9-3a1d4f4bde03" providerId="ADAL" clId="{B6591717-FC01-4309-908E-3B3D52BBF025}" dt="2025-01-18T22:01:26.957" v="319"/>
          <ac:spMkLst>
            <pc:docMk/>
            <pc:sldMk cId="3838901863" sldId="591"/>
            <ac:spMk id="81" creationId="{625A2734-E705-B268-30F6-80AF4CBA6555}"/>
          </ac:spMkLst>
        </pc:spChg>
        <pc:spChg chg="mod">
          <ac:chgData name="Maria Ingold" userId="a60f9d2a-5cbb-470b-bac9-3a1d4f4bde03" providerId="ADAL" clId="{B6591717-FC01-4309-908E-3B3D52BBF025}" dt="2025-01-18T22:01:26.957" v="319"/>
          <ac:spMkLst>
            <pc:docMk/>
            <pc:sldMk cId="3838901863" sldId="591"/>
            <ac:spMk id="82" creationId="{F52B18C7-CB2F-30BC-B3CB-399F2BBDD3F5}"/>
          </ac:spMkLst>
        </pc:spChg>
        <pc:spChg chg="mod">
          <ac:chgData name="Maria Ingold" userId="a60f9d2a-5cbb-470b-bac9-3a1d4f4bde03" providerId="ADAL" clId="{B6591717-FC01-4309-908E-3B3D52BBF025}" dt="2025-01-18T22:01:26.957" v="319"/>
          <ac:spMkLst>
            <pc:docMk/>
            <pc:sldMk cId="3838901863" sldId="591"/>
            <ac:spMk id="83" creationId="{DAC09C9F-E8D1-79A3-AA40-C4915D675FA6}"/>
          </ac:spMkLst>
        </pc:spChg>
        <pc:spChg chg="mod">
          <ac:chgData name="Maria Ingold" userId="a60f9d2a-5cbb-470b-bac9-3a1d4f4bde03" providerId="ADAL" clId="{B6591717-FC01-4309-908E-3B3D52BBF025}" dt="2025-01-18T22:01:26.957" v="319"/>
          <ac:spMkLst>
            <pc:docMk/>
            <pc:sldMk cId="3838901863" sldId="591"/>
            <ac:spMk id="84" creationId="{D50B1E8A-A552-64D7-429A-31DF306EC30E}"/>
          </ac:spMkLst>
        </pc:spChg>
        <pc:spChg chg="mod">
          <ac:chgData name="Maria Ingold" userId="a60f9d2a-5cbb-470b-bac9-3a1d4f4bde03" providerId="ADAL" clId="{B6591717-FC01-4309-908E-3B3D52BBF025}" dt="2025-01-18T22:01:26.957" v="319"/>
          <ac:spMkLst>
            <pc:docMk/>
            <pc:sldMk cId="3838901863" sldId="591"/>
            <ac:spMk id="85" creationId="{4442E5AB-52A4-F3CB-53DE-9C72656685F9}"/>
          </ac:spMkLst>
        </pc:spChg>
        <pc:spChg chg="mod">
          <ac:chgData name="Maria Ingold" userId="a60f9d2a-5cbb-470b-bac9-3a1d4f4bde03" providerId="ADAL" clId="{B6591717-FC01-4309-908E-3B3D52BBF025}" dt="2025-01-18T22:01:26.957" v="319"/>
          <ac:spMkLst>
            <pc:docMk/>
            <pc:sldMk cId="3838901863" sldId="591"/>
            <ac:spMk id="87" creationId="{48D9EA0C-E405-FB11-5651-761B8880BE42}"/>
          </ac:spMkLst>
        </pc:spChg>
        <pc:grpChg chg="del">
          <ac:chgData name="Maria Ingold" userId="a60f9d2a-5cbb-470b-bac9-3a1d4f4bde03" providerId="ADAL" clId="{B6591717-FC01-4309-908E-3B3D52BBF025}" dt="2025-01-18T21:50:13.652" v="176" actId="478"/>
          <ac:grpSpMkLst>
            <pc:docMk/>
            <pc:sldMk cId="3838901863" sldId="591"/>
            <ac:grpSpMk id="5" creationId="{1EFB618C-145A-3318-24E7-F9A515BBDDA1}"/>
          </ac:grpSpMkLst>
        </pc:grpChg>
        <pc:grpChg chg="del">
          <ac:chgData name="Maria Ingold" userId="a60f9d2a-5cbb-470b-bac9-3a1d4f4bde03" providerId="ADAL" clId="{B6591717-FC01-4309-908E-3B3D52BBF025}" dt="2025-01-18T22:01:25.386" v="318" actId="478"/>
          <ac:grpSpMkLst>
            <pc:docMk/>
            <pc:sldMk cId="3838901863" sldId="591"/>
            <ac:grpSpMk id="39" creationId="{44B4D2FA-643E-5CD0-BD95-DEB9E4CF17FF}"/>
          </ac:grpSpMkLst>
        </pc:grpChg>
        <pc:picChg chg="del">
          <ac:chgData name="Maria Ingold" userId="a60f9d2a-5cbb-470b-bac9-3a1d4f4bde03" providerId="ADAL" clId="{B6591717-FC01-4309-908E-3B3D52BBF025}" dt="2025-01-18T21:49:31.206" v="166" actId="478"/>
          <ac:picMkLst>
            <pc:docMk/>
            <pc:sldMk cId="3838901863" sldId="591"/>
            <ac:picMk id="12" creationId="{DEA832A0-B9CC-9DB1-1CA1-5FD097FDE926}"/>
          </ac:picMkLst>
        </pc:picChg>
        <pc:cxnChg chg="mod">
          <ac:chgData name="Maria Ingold" userId="a60f9d2a-5cbb-470b-bac9-3a1d4f4bde03" providerId="ADAL" clId="{B6591717-FC01-4309-908E-3B3D52BBF025}" dt="2025-01-18T21:50:13.652" v="176" actId="478"/>
          <ac:cxnSpMkLst>
            <pc:docMk/>
            <pc:sldMk cId="3838901863" sldId="591"/>
            <ac:cxnSpMk id="27" creationId="{602AC711-A033-C21C-AD87-72B879476A66}"/>
          </ac:cxnSpMkLst>
        </pc:cxnChg>
        <pc:cxnChg chg="mod">
          <ac:chgData name="Maria Ingold" userId="a60f9d2a-5cbb-470b-bac9-3a1d4f4bde03" providerId="ADAL" clId="{B6591717-FC01-4309-908E-3B3D52BBF025}" dt="2025-01-18T21:50:13.652" v="176" actId="478"/>
          <ac:cxnSpMkLst>
            <pc:docMk/>
            <pc:sldMk cId="3838901863" sldId="591"/>
            <ac:cxnSpMk id="28" creationId="{72DB7DA6-0082-C6CC-5CE9-515AC0CDFB96}"/>
          </ac:cxnSpMkLst>
        </pc:cxnChg>
        <pc:cxnChg chg="mod">
          <ac:chgData name="Maria Ingold" userId="a60f9d2a-5cbb-470b-bac9-3a1d4f4bde03" providerId="ADAL" clId="{B6591717-FC01-4309-908E-3B3D52BBF025}" dt="2025-01-18T21:50:13.652" v="176" actId="478"/>
          <ac:cxnSpMkLst>
            <pc:docMk/>
            <pc:sldMk cId="3838901863" sldId="591"/>
            <ac:cxnSpMk id="29" creationId="{72733DED-0EF9-4F9D-832F-36F73BC28AA2}"/>
          </ac:cxnSpMkLst>
        </pc:cxnChg>
        <pc:cxnChg chg="mod">
          <ac:chgData name="Maria Ingold" userId="a60f9d2a-5cbb-470b-bac9-3a1d4f4bde03" providerId="ADAL" clId="{B6591717-FC01-4309-908E-3B3D52BBF025}" dt="2025-01-18T21:50:13.652" v="176" actId="478"/>
          <ac:cxnSpMkLst>
            <pc:docMk/>
            <pc:sldMk cId="3838901863" sldId="591"/>
            <ac:cxnSpMk id="30" creationId="{20BF2979-4F03-CF66-A1FD-38F46ECE6848}"/>
          </ac:cxnSpMkLst>
        </pc:cxnChg>
        <pc:cxnChg chg="mod">
          <ac:chgData name="Maria Ingold" userId="a60f9d2a-5cbb-470b-bac9-3a1d4f4bde03" providerId="ADAL" clId="{B6591717-FC01-4309-908E-3B3D52BBF025}" dt="2025-01-18T21:50:13.652" v="176" actId="478"/>
          <ac:cxnSpMkLst>
            <pc:docMk/>
            <pc:sldMk cId="3838901863" sldId="591"/>
            <ac:cxnSpMk id="31" creationId="{ED22ADC4-849C-E40E-9789-9E668408D2AA}"/>
          </ac:cxnSpMkLst>
        </pc:cxnChg>
        <pc:cxnChg chg="mod">
          <ac:chgData name="Maria Ingold" userId="a60f9d2a-5cbb-470b-bac9-3a1d4f4bde03" providerId="ADAL" clId="{B6591717-FC01-4309-908E-3B3D52BBF025}" dt="2025-01-18T21:50:13.652" v="176" actId="478"/>
          <ac:cxnSpMkLst>
            <pc:docMk/>
            <pc:sldMk cId="3838901863" sldId="591"/>
            <ac:cxnSpMk id="32" creationId="{989C09BF-2913-4C53-059C-42921B8339E8}"/>
          </ac:cxnSpMkLst>
        </pc:cxnChg>
        <pc:cxnChg chg="mod">
          <ac:chgData name="Maria Ingold" userId="a60f9d2a-5cbb-470b-bac9-3a1d4f4bde03" providerId="ADAL" clId="{B6591717-FC01-4309-908E-3B3D52BBF025}" dt="2025-01-18T21:50:13.652" v="176" actId="478"/>
          <ac:cxnSpMkLst>
            <pc:docMk/>
            <pc:sldMk cId="3838901863" sldId="591"/>
            <ac:cxnSpMk id="33" creationId="{D0DF418B-64DD-42BC-2F71-F934C4D025FC}"/>
          </ac:cxnSpMkLst>
        </pc:cxnChg>
        <pc:cxnChg chg="mod">
          <ac:chgData name="Maria Ingold" userId="a60f9d2a-5cbb-470b-bac9-3a1d4f4bde03" providerId="ADAL" clId="{B6591717-FC01-4309-908E-3B3D52BBF025}" dt="2025-01-18T21:50:13.652" v="176" actId="478"/>
          <ac:cxnSpMkLst>
            <pc:docMk/>
            <pc:sldMk cId="3838901863" sldId="591"/>
            <ac:cxnSpMk id="35" creationId="{68A27CE6-77FD-3F27-CA38-ED2B0191838E}"/>
          </ac:cxnSpMkLst>
        </pc:cxnChg>
        <pc:cxnChg chg="mod">
          <ac:chgData name="Maria Ingold" userId="a60f9d2a-5cbb-470b-bac9-3a1d4f4bde03" providerId="ADAL" clId="{B6591717-FC01-4309-908E-3B3D52BBF025}" dt="2025-01-18T21:50:13.652" v="176" actId="478"/>
          <ac:cxnSpMkLst>
            <pc:docMk/>
            <pc:sldMk cId="3838901863" sldId="591"/>
            <ac:cxnSpMk id="38" creationId="{BA897C03-439B-63EA-CACC-CC2F9BCD7859}"/>
          </ac:cxnSpMkLst>
        </pc:cxnChg>
        <pc:cxnChg chg="mod">
          <ac:chgData name="Maria Ingold" userId="a60f9d2a-5cbb-470b-bac9-3a1d4f4bde03" providerId="ADAL" clId="{B6591717-FC01-4309-908E-3B3D52BBF025}" dt="2025-01-18T22:01:25.386" v="318" actId="478"/>
          <ac:cxnSpMkLst>
            <pc:docMk/>
            <pc:sldMk cId="3838901863" sldId="591"/>
            <ac:cxnSpMk id="42" creationId="{4EE1AB57-DC9B-5F59-093A-25A26385CC75}"/>
          </ac:cxnSpMkLst>
        </pc:cxnChg>
        <pc:cxnChg chg="mod">
          <ac:chgData name="Maria Ingold" userId="a60f9d2a-5cbb-470b-bac9-3a1d4f4bde03" providerId="ADAL" clId="{B6591717-FC01-4309-908E-3B3D52BBF025}" dt="2025-01-18T22:01:25.386" v="318" actId="478"/>
          <ac:cxnSpMkLst>
            <pc:docMk/>
            <pc:sldMk cId="3838901863" sldId="591"/>
            <ac:cxnSpMk id="58" creationId="{B10E1A11-480E-6288-072B-610672981363}"/>
          </ac:cxnSpMkLst>
        </pc:cxnChg>
        <pc:cxnChg chg="mod">
          <ac:chgData name="Maria Ingold" userId="a60f9d2a-5cbb-470b-bac9-3a1d4f4bde03" providerId="ADAL" clId="{B6591717-FC01-4309-908E-3B3D52BBF025}" dt="2025-01-18T22:01:25.386" v="318" actId="478"/>
          <ac:cxnSpMkLst>
            <pc:docMk/>
            <pc:sldMk cId="3838901863" sldId="591"/>
            <ac:cxnSpMk id="60" creationId="{54D90080-E4D2-D6A6-8FC6-EE03365AE80D}"/>
          </ac:cxnSpMkLst>
        </pc:cxnChg>
        <pc:cxnChg chg="mod">
          <ac:chgData name="Maria Ingold" userId="a60f9d2a-5cbb-470b-bac9-3a1d4f4bde03" providerId="ADAL" clId="{B6591717-FC01-4309-908E-3B3D52BBF025}" dt="2025-01-18T22:01:25.386" v="318" actId="478"/>
          <ac:cxnSpMkLst>
            <pc:docMk/>
            <pc:sldMk cId="3838901863" sldId="591"/>
            <ac:cxnSpMk id="61" creationId="{0BE882EA-042E-0418-BF69-E606F91D889D}"/>
          </ac:cxnSpMkLst>
        </pc:cxnChg>
        <pc:cxnChg chg="mod">
          <ac:chgData name="Maria Ingold" userId="a60f9d2a-5cbb-470b-bac9-3a1d4f4bde03" providerId="ADAL" clId="{B6591717-FC01-4309-908E-3B3D52BBF025}" dt="2025-01-18T22:01:25.386" v="318" actId="478"/>
          <ac:cxnSpMkLst>
            <pc:docMk/>
            <pc:sldMk cId="3838901863" sldId="591"/>
            <ac:cxnSpMk id="62" creationId="{A756FF4B-C1AD-2102-8540-747BEA6259E9}"/>
          </ac:cxnSpMkLst>
        </pc:cxnChg>
        <pc:cxnChg chg="mod">
          <ac:chgData name="Maria Ingold" userId="a60f9d2a-5cbb-470b-bac9-3a1d4f4bde03" providerId="ADAL" clId="{B6591717-FC01-4309-908E-3B3D52BBF025}" dt="2025-01-18T22:01:25.386" v="318" actId="478"/>
          <ac:cxnSpMkLst>
            <pc:docMk/>
            <pc:sldMk cId="3838901863" sldId="591"/>
            <ac:cxnSpMk id="63" creationId="{3910A734-B631-F79B-EC19-49F193E0C3D7}"/>
          </ac:cxnSpMkLst>
        </pc:cxnChg>
        <pc:cxnChg chg="mod">
          <ac:chgData name="Maria Ingold" userId="a60f9d2a-5cbb-470b-bac9-3a1d4f4bde03" providerId="ADAL" clId="{B6591717-FC01-4309-908E-3B3D52BBF025}" dt="2025-01-18T22:01:25.386" v="318" actId="478"/>
          <ac:cxnSpMkLst>
            <pc:docMk/>
            <pc:sldMk cId="3838901863" sldId="591"/>
            <ac:cxnSpMk id="64" creationId="{EBF2BB2B-B529-E4DC-0A32-30CF9FDB071B}"/>
          </ac:cxnSpMkLst>
        </pc:cxnChg>
        <pc:cxnChg chg="mod">
          <ac:chgData name="Maria Ingold" userId="a60f9d2a-5cbb-470b-bac9-3a1d4f4bde03" providerId="ADAL" clId="{B6591717-FC01-4309-908E-3B3D52BBF025}" dt="2025-01-18T22:01:25.386" v="318" actId="478"/>
          <ac:cxnSpMkLst>
            <pc:docMk/>
            <pc:sldMk cId="3838901863" sldId="591"/>
            <ac:cxnSpMk id="65" creationId="{D6EDE75A-2DB1-852E-F820-31E9A53BA888}"/>
          </ac:cxnSpMkLst>
        </pc:cxnChg>
        <pc:cxnChg chg="mod">
          <ac:chgData name="Maria Ingold" userId="a60f9d2a-5cbb-470b-bac9-3a1d4f4bde03" providerId="ADAL" clId="{B6591717-FC01-4309-908E-3B3D52BBF025}" dt="2025-01-18T22:01:25.386" v="318" actId="478"/>
          <ac:cxnSpMkLst>
            <pc:docMk/>
            <pc:sldMk cId="3838901863" sldId="591"/>
            <ac:cxnSpMk id="68" creationId="{612E560A-A2EB-A7A5-A7F4-487207B5D89A}"/>
          </ac:cxnSpMkLst>
        </pc:cxnChg>
      </pc:sldChg>
      <pc:sldChg chg="addSp delSp modSp mod">
        <pc:chgData name="Maria Ingold" userId="a60f9d2a-5cbb-470b-bac9-3a1d4f4bde03" providerId="ADAL" clId="{B6591717-FC01-4309-908E-3B3D52BBF025}" dt="2025-01-18T22:01:39.824" v="322" actId="170"/>
        <pc:sldMkLst>
          <pc:docMk/>
          <pc:sldMk cId="2865367755" sldId="592"/>
        </pc:sldMkLst>
        <pc:spChg chg="del">
          <ac:chgData name="Maria Ingold" userId="a60f9d2a-5cbb-470b-bac9-3a1d4f4bde03" providerId="ADAL" clId="{B6591717-FC01-4309-908E-3B3D52BBF025}" dt="2025-01-18T21:49:44.346" v="170" actId="478"/>
          <ac:spMkLst>
            <pc:docMk/>
            <pc:sldMk cId="2865367755" sldId="592"/>
            <ac:spMk id="4" creationId="{19818A84-F763-21A1-6082-3880B4368C47}"/>
          </ac:spMkLst>
        </pc:spChg>
        <pc:spChg chg="ord">
          <ac:chgData name="Maria Ingold" userId="a60f9d2a-5cbb-470b-bac9-3a1d4f4bde03" providerId="ADAL" clId="{B6591717-FC01-4309-908E-3B3D52BBF025}" dt="2025-01-18T22:01:39.824" v="322" actId="170"/>
          <ac:spMkLst>
            <pc:docMk/>
            <pc:sldMk cId="2865367755" sldId="592"/>
            <ac:spMk id="9" creationId="{A4D03A02-67A2-9C7F-5AD3-0EEDC06896DB}"/>
          </ac:spMkLst>
        </pc:spChg>
        <pc:spChg chg="mod">
          <ac:chgData name="Maria Ingold" userId="a60f9d2a-5cbb-470b-bac9-3a1d4f4bde03" providerId="ADAL" clId="{B6591717-FC01-4309-908E-3B3D52BBF025}" dt="2025-01-18T21:49:45.257" v="171"/>
          <ac:spMkLst>
            <pc:docMk/>
            <pc:sldMk cId="2865367755" sldId="592"/>
            <ac:spMk id="11" creationId="{E43D6C92-C1DB-3B45-4560-A69216E3C23B}"/>
          </ac:spMkLst>
        </pc:spChg>
        <pc:spChg chg="mod">
          <ac:chgData name="Maria Ingold" userId="a60f9d2a-5cbb-470b-bac9-3a1d4f4bde03" providerId="ADAL" clId="{B6591717-FC01-4309-908E-3B3D52BBF025}" dt="2025-01-18T21:49:45.257" v="171"/>
          <ac:spMkLst>
            <pc:docMk/>
            <pc:sldMk cId="2865367755" sldId="592"/>
            <ac:spMk id="16" creationId="{711D1813-0C21-5527-BCE6-E9D066B9C91C}"/>
          </ac:spMkLst>
        </pc:spChg>
        <pc:spChg chg="mod">
          <ac:chgData name="Maria Ingold" userId="a60f9d2a-5cbb-470b-bac9-3a1d4f4bde03" providerId="ADAL" clId="{B6591717-FC01-4309-908E-3B3D52BBF025}" dt="2025-01-18T21:49:45.257" v="171"/>
          <ac:spMkLst>
            <pc:docMk/>
            <pc:sldMk cId="2865367755" sldId="592"/>
            <ac:spMk id="17" creationId="{740AE23C-D135-3FF6-497E-438505113E28}"/>
          </ac:spMkLst>
        </pc:spChg>
        <pc:spChg chg="mod">
          <ac:chgData name="Maria Ingold" userId="a60f9d2a-5cbb-470b-bac9-3a1d4f4bde03" providerId="ADAL" clId="{B6591717-FC01-4309-908E-3B3D52BBF025}" dt="2025-01-18T21:49:45.257" v="171"/>
          <ac:spMkLst>
            <pc:docMk/>
            <pc:sldMk cId="2865367755" sldId="592"/>
            <ac:spMk id="18" creationId="{12DFE649-D1B2-560F-C946-54EE2A60A0BF}"/>
          </ac:spMkLst>
        </pc:spChg>
        <pc:spChg chg="mod">
          <ac:chgData name="Maria Ingold" userId="a60f9d2a-5cbb-470b-bac9-3a1d4f4bde03" providerId="ADAL" clId="{B6591717-FC01-4309-908E-3B3D52BBF025}" dt="2025-01-18T21:49:45.257" v="171"/>
          <ac:spMkLst>
            <pc:docMk/>
            <pc:sldMk cId="2865367755" sldId="592"/>
            <ac:spMk id="19" creationId="{D07532BE-59C3-6238-661A-FC918DFA81FC}"/>
          </ac:spMkLst>
        </pc:spChg>
        <pc:spChg chg="mod">
          <ac:chgData name="Maria Ingold" userId="a60f9d2a-5cbb-470b-bac9-3a1d4f4bde03" providerId="ADAL" clId="{B6591717-FC01-4309-908E-3B3D52BBF025}" dt="2025-01-18T21:49:45.257" v="171"/>
          <ac:spMkLst>
            <pc:docMk/>
            <pc:sldMk cId="2865367755" sldId="592"/>
            <ac:spMk id="20" creationId="{F02A9AC0-AEA5-848B-51DD-58E915E9AF2C}"/>
          </ac:spMkLst>
        </pc:spChg>
        <pc:spChg chg="mod">
          <ac:chgData name="Maria Ingold" userId="a60f9d2a-5cbb-470b-bac9-3a1d4f4bde03" providerId="ADAL" clId="{B6591717-FC01-4309-908E-3B3D52BBF025}" dt="2025-01-18T21:49:45.257" v="171"/>
          <ac:spMkLst>
            <pc:docMk/>
            <pc:sldMk cId="2865367755" sldId="592"/>
            <ac:spMk id="21" creationId="{7C273D04-7800-76E6-F02C-8065893B1773}"/>
          </ac:spMkLst>
        </pc:spChg>
        <pc:spChg chg="mod">
          <ac:chgData name="Maria Ingold" userId="a60f9d2a-5cbb-470b-bac9-3a1d4f4bde03" providerId="ADAL" clId="{B6591717-FC01-4309-908E-3B3D52BBF025}" dt="2025-01-18T21:49:45.257" v="171"/>
          <ac:spMkLst>
            <pc:docMk/>
            <pc:sldMk cId="2865367755" sldId="592"/>
            <ac:spMk id="22" creationId="{F80ACDEA-A650-1BB4-AD74-C7094EE08F63}"/>
          </ac:spMkLst>
        </pc:spChg>
        <pc:spChg chg="mod">
          <ac:chgData name="Maria Ingold" userId="a60f9d2a-5cbb-470b-bac9-3a1d4f4bde03" providerId="ADAL" clId="{B6591717-FC01-4309-908E-3B3D52BBF025}" dt="2025-01-18T21:49:45.257" v="171"/>
          <ac:spMkLst>
            <pc:docMk/>
            <pc:sldMk cId="2865367755" sldId="592"/>
            <ac:spMk id="23" creationId="{980E6034-39FC-8689-D8A1-3443632FA3AE}"/>
          </ac:spMkLst>
        </pc:spChg>
        <pc:spChg chg="mod">
          <ac:chgData name="Maria Ingold" userId="a60f9d2a-5cbb-470b-bac9-3a1d4f4bde03" providerId="ADAL" clId="{B6591717-FC01-4309-908E-3B3D52BBF025}" dt="2025-01-18T21:49:45.257" v="171"/>
          <ac:spMkLst>
            <pc:docMk/>
            <pc:sldMk cId="2865367755" sldId="592"/>
            <ac:spMk id="25" creationId="{091B04DF-89E9-187C-54FE-4A35695F77AE}"/>
          </ac:spMkLst>
        </pc:spChg>
        <pc:spChg chg="mod">
          <ac:chgData name="Maria Ingold" userId="a60f9d2a-5cbb-470b-bac9-3a1d4f4bde03" providerId="ADAL" clId="{B6591717-FC01-4309-908E-3B3D52BBF025}" dt="2025-01-18T21:50:19.734" v="179"/>
          <ac:spMkLst>
            <pc:docMk/>
            <pc:sldMk cId="2865367755" sldId="592"/>
            <ac:spMk id="43" creationId="{D920EBFC-3F01-D04D-232A-D8BA0DB2C23C}"/>
          </ac:spMkLst>
        </pc:spChg>
        <pc:spChg chg="mod">
          <ac:chgData name="Maria Ingold" userId="a60f9d2a-5cbb-470b-bac9-3a1d4f4bde03" providerId="ADAL" clId="{B6591717-FC01-4309-908E-3B3D52BBF025}" dt="2025-01-18T21:50:19.734" v="179"/>
          <ac:spMkLst>
            <pc:docMk/>
            <pc:sldMk cId="2865367755" sldId="592"/>
            <ac:spMk id="47" creationId="{9CEC5282-AD4D-27FF-F33A-E37BEC48EC11}"/>
          </ac:spMkLst>
        </pc:spChg>
        <pc:spChg chg="mod">
          <ac:chgData name="Maria Ingold" userId="a60f9d2a-5cbb-470b-bac9-3a1d4f4bde03" providerId="ADAL" clId="{B6591717-FC01-4309-908E-3B3D52BBF025}" dt="2025-01-18T21:50:19.734" v="179"/>
          <ac:spMkLst>
            <pc:docMk/>
            <pc:sldMk cId="2865367755" sldId="592"/>
            <ac:spMk id="48" creationId="{F0CBBF31-577C-7AE0-1251-63F1C749E2A0}"/>
          </ac:spMkLst>
        </pc:spChg>
        <pc:spChg chg="mod">
          <ac:chgData name="Maria Ingold" userId="a60f9d2a-5cbb-470b-bac9-3a1d4f4bde03" providerId="ADAL" clId="{B6591717-FC01-4309-908E-3B3D52BBF025}" dt="2025-01-18T21:50:19.734" v="179"/>
          <ac:spMkLst>
            <pc:docMk/>
            <pc:sldMk cId="2865367755" sldId="592"/>
            <ac:spMk id="49" creationId="{E9AF5A3C-11B1-4662-F4C5-A8F216ED0D9D}"/>
          </ac:spMkLst>
        </pc:spChg>
        <pc:spChg chg="mod">
          <ac:chgData name="Maria Ingold" userId="a60f9d2a-5cbb-470b-bac9-3a1d4f4bde03" providerId="ADAL" clId="{B6591717-FC01-4309-908E-3B3D52BBF025}" dt="2025-01-18T21:50:19.734" v="179"/>
          <ac:spMkLst>
            <pc:docMk/>
            <pc:sldMk cId="2865367755" sldId="592"/>
            <ac:spMk id="50" creationId="{FFB0614C-04A7-B820-5F26-7A6BC00930B4}"/>
          </ac:spMkLst>
        </pc:spChg>
        <pc:spChg chg="mod">
          <ac:chgData name="Maria Ingold" userId="a60f9d2a-5cbb-470b-bac9-3a1d4f4bde03" providerId="ADAL" clId="{B6591717-FC01-4309-908E-3B3D52BBF025}" dt="2025-01-18T21:50:19.734" v="179"/>
          <ac:spMkLst>
            <pc:docMk/>
            <pc:sldMk cId="2865367755" sldId="592"/>
            <ac:spMk id="52" creationId="{09A69E8D-0F0B-671B-AA14-DC3BC60C7796}"/>
          </ac:spMkLst>
        </pc:spChg>
        <pc:spChg chg="mod">
          <ac:chgData name="Maria Ingold" userId="a60f9d2a-5cbb-470b-bac9-3a1d4f4bde03" providerId="ADAL" clId="{B6591717-FC01-4309-908E-3B3D52BBF025}" dt="2025-01-18T21:50:19.734" v="179"/>
          <ac:spMkLst>
            <pc:docMk/>
            <pc:sldMk cId="2865367755" sldId="592"/>
            <ac:spMk id="53" creationId="{7DB678AE-9156-3175-9942-EB6AD33A2190}"/>
          </ac:spMkLst>
        </pc:spChg>
        <pc:spChg chg="mod">
          <ac:chgData name="Maria Ingold" userId="a60f9d2a-5cbb-470b-bac9-3a1d4f4bde03" providerId="ADAL" clId="{B6591717-FC01-4309-908E-3B3D52BBF025}" dt="2025-01-18T21:50:19.734" v="179"/>
          <ac:spMkLst>
            <pc:docMk/>
            <pc:sldMk cId="2865367755" sldId="592"/>
            <ac:spMk id="54" creationId="{7A024616-7CA4-A355-FAE9-4B8F5648CF93}"/>
          </ac:spMkLst>
        </pc:spChg>
        <pc:spChg chg="mod">
          <ac:chgData name="Maria Ingold" userId="a60f9d2a-5cbb-470b-bac9-3a1d4f4bde03" providerId="ADAL" clId="{B6591717-FC01-4309-908E-3B3D52BBF025}" dt="2025-01-18T21:50:19.734" v="179"/>
          <ac:spMkLst>
            <pc:docMk/>
            <pc:sldMk cId="2865367755" sldId="592"/>
            <ac:spMk id="55" creationId="{02EFD90F-9676-8D88-4E84-8960130F1D33}"/>
          </ac:spMkLst>
        </pc:spChg>
        <pc:spChg chg="mod">
          <ac:chgData name="Maria Ingold" userId="a60f9d2a-5cbb-470b-bac9-3a1d4f4bde03" providerId="ADAL" clId="{B6591717-FC01-4309-908E-3B3D52BBF025}" dt="2025-01-18T21:50:19.734" v="179"/>
          <ac:spMkLst>
            <pc:docMk/>
            <pc:sldMk cId="2865367755" sldId="592"/>
            <ac:spMk id="56" creationId="{E69FB16A-B899-6594-AEC7-0CC96E214122}"/>
          </ac:spMkLst>
        </pc:spChg>
        <pc:spChg chg="mod">
          <ac:chgData name="Maria Ingold" userId="a60f9d2a-5cbb-470b-bac9-3a1d4f4bde03" providerId="ADAL" clId="{B6591717-FC01-4309-908E-3B3D52BBF025}" dt="2025-01-18T22:01:34.067" v="321"/>
          <ac:spMkLst>
            <pc:docMk/>
            <pc:sldMk cId="2865367755" sldId="592"/>
            <ac:spMk id="74" creationId="{B2FA3DF1-F1E5-929C-350E-FDD654D41CB2}"/>
          </ac:spMkLst>
        </pc:spChg>
        <pc:spChg chg="mod">
          <ac:chgData name="Maria Ingold" userId="a60f9d2a-5cbb-470b-bac9-3a1d4f4bde03" providerId="ADAL" clId="{B6591717-FC01-4309-908E-3B3D52BBF025}" dt="2025-01-18T22:01:34.067" v="321"/>
          <ac:spMkLst>
            <pc:docMk/>
            <pc:sldMk cId="2865367755" sldId="592"/>
            <ac:spMk id="78" creationId="{ABD2F4BB-C584-6017-6E4E-4EAEEB9761C3}"/>
          </ac:spMkLst>
        </pc:spChg>
        <pc:spChg chg="mod">
          <ac:chgData name="Maria Ingold" userId="a60f9d2a-5cbb-470b-bac9-3a1d4f4bde03" providerId="ADAL" clId="{B6591717-FC01-4309-908E-3B3D52BBF025}" dt="2025-01-18T22:01:34.067" v="321"/>
          <ac:spMkLst>
            <pc:docMk/>
            <pc:sldMk cId="2865367755" sldId="592"/>
            <ac:spMk id="79" creationId="{E754ABCC-AC71-0E96-463B-6FDA21DD816C}"/>
          </ac:spMkLst>
        </pc:spChg>
        <pc:spChg chg="mod">
          <ac:chgData name="Maria Ingold" userId="a60f9d2a-5cbb-470b-bac9-3a1d4f4bde03" providerId="ADAL" clId="{B6591717-FC01-4309-908E-3B3D52BBF025}" dt="2025-01-18T22:01:34.067" v="321"/>
          <ac:spMkLst>
            <pc:docMk/>
            <pc:sldMk cId="2865367755" sldId="592"/>
            <ac:spMk id="80" creationId="{A0C8467E-1D5F-F14F-019D-09C0814A91AC}"/>
          </ac:spMkLst>
        </pc:spChg>
        <pc:spChg chg="mod">
          <ac:chgData name="Maria Ingold" userId="a60f9d2a-5cbb-470b-bac9-3a1d4f4bde03" providerId="ADAL" clId="{B6591717-FC01-4309-908E-3B3D52BBF025}" dt="2025-01-18T22:01:34.067" v="321"/>
          <ac:spMkLst>
            <pc:docMk/>
            <pc:sldMk cId="2865367755" sldId="592"/>
            <ac:spMk id="81" creationId="{2973EF54-7BB1-423D-8146-20862591A5DF}"/>
          </ac:spMkLst>
        </pc:spChg>
        <pc:spChg chg="mod">
          <ac:chgData name="Maria Ingold" userId="a60f9d2a-5cbb-470b-bac9-3a1d4f4bde03" providerId="ADAL" clId="{B6591717-FC01-4309-908E-3B3D52BBF025}" dt="2025-01-18T22:01:34.067" v="321"/>
          <ac:spMkLst>
            <pc:docMk/>
            <pc:sldMk cId="2865367755" sldId="592"/>
            <ac:spMk id="82" creationId="{61CEB912-DB1D-BBDE-9EF9-78CC7636E8AA}"/>
          </ac:spMkLst>
        </pc:spChg>
        <pc:spChg chg="mod">
          <ac:chgData name="Maria Ingold" userId="a60f9d2a-5cbb-470b-bac9-3a1d4f4bde03" providerId="ADAL" clId="{B6591717-FC01-4309-908E-3B3D52BBF025}" dt="2025-01-18T22:01:34.067" v="321"/>
          <ac:spMkLst>
            <pc:docMk/>
            <pc:sldMk cId="2865367755" sldId="592"/>
            <ac:spMk id="83" creationId="{7713A164-A35E-1D29-04C7-FF490A314D01}"/>
          </ac:spMkLst>
        </pc:spChg>
        <pc:spChg chg="mod">
          <ac:chgData name="Maria Ingold" userId="a60f9d2a-5cbb-470b-bac9-3a1d4f4bde03" providerId="ADAL" clId="{B6591717-FC01-4309-908E-3B3D52BBF025}" dt="2025-01-18T22:01:34.067" v="321"/>
          <ac:spMkLst>
            <pc:docMk/>
            <pc:sldMk cId="2865367755" sldId="592"/>
            <ac:spMk id="84" creationId="{9BAA75E9-78D1-E328-CBEB-0F56789D3182}"/>
          </ac:spMkLst>
        </pc:spChg>
        <pc:spChg chg="mod">
          <ac:chgData name="Maria Ingold" userId="a60f9d2a-5cbb-470b-bac9-3a1d4f4bde03" providerId="ADAL" clId="{B6591717-FC01-4309-908E-3B3D52BBF025}" dt="2025-01-18T22:01:34.067" v="321"/>
          <ac:spMkLst>
            <pc:docMk/>
            <pc:sldMk cId="2865367755" sldId="592"/>
            <ac:spMk id="86" creationId="{D362CFA7-50EE-C0E5-4990-96BB98436508}"/>
          </ac:spMkLst>
        </pc:spChg>
        <pc:spChg chg="mod">
          <ac:chgData name="Maria Ingold" userId="a60f9d2a-5cbb-470b-bac9-3a1d4f4bde03" providerId="ADAL" clId="{B6591717-FC01-4309-908E-3B3D52BBF025}" dt="2025-01-18T22:01:34.067" v="321"/>
          <ac:spMkLst>
            <pc:docMk/>
            <pc:sldMk cId="2865367755" sldId="592"/>
            <ac:spMk id="87" creationId="{121B25B6-2F48-A158-4D41-F5EB157549BE}"/>
          </ac:spMkLst>
        </pc:spChg>
        <pc:grpChg chg="del">
          <ac:chgData name="Maria Ingold" userId="a60f9d2a-5cbb-470b-bac9-3a1d4f4bde03" providerId="ADAL" clId="{B6591717-FC01-4309-908E-3B3D52BBF025}" dt="2025-01-18T21:50:18.783" v="178" actId="478"/>
          <ac:grpSpMkLst>
            <pc:docMk/>
            <pc:sldMk cId="2865367755" sldId="592"/>
            <ac:grpSpMk id="5" creationId="{9C1FF285-C4C7-E7BA-D0B3-2669C85823DC}"/>
          </ac:grpSpMkLst>
        </pc:grpChg>
        <pc:grpChg chg="del">
          <ac:chgData name="Maria Ingold" userId="a60f9d2a-5cbb-470b-bac9-3a1d4f4bde03" providerId="ADAL" clId="{B6591717-FC01-4309-908E-3B3D52BBF025}" dt="2025-01-18T22:01:33.120" v="320" actId="478"/>
          <ac:grpSpMkLst>
            <pc:docMk/>
            <pc:sldMk cId="2865367755" sldId="592"/>
            <ac:grpSpMk id="39" creationId="{EA02631E-3565-CD20-85C1-278535EAC388}"/>
          </ac:grpSpMkLst>
        </pc:grpChg>
        <pc:picChg chg="del">
          <ac:chgData name="Maria Ingold" userId="a60f9d2a-5cbb-470b-bac9-3a1d4f4bde03" providerId="ADAL" clId="{B6591717-FC01-4309-908E-3B3D52BBF025}" dt="2025-01-18T21:49:41.106" v="169" actId="478"/>
          <ac:picMkLst>
            <pc:docMk/>
            <pc:sldMk cId="2865367755" sldId="592"/>
            <ac:picMk id="12" creationId="{225C85D5-9FE5-9015-03B5-1D906C1F7235}"/>
          </ac:picMkLst>
        </pc:picChg>
        <pc:cxnChg chg="mod">
          <ac:chgData name="Maria Ingold" userId="a60f9d2a-5cbb-470b-bac9-3a1d4f4bde03" providerId="ADAL" clId="{B6591717-FC01-4309-908E-3B3D52BBF025}" dt="2025-01-18T21:50:18.783" v="178" actId="478"/>
          <ac:cxnSpMkLst>
            <pc:docMk/>
            <pc:sldMk cId="2865367755" sldId="592"/>
            <ac:cxnSpMk id="10" creationId="{A49F8944-9252-68BC-868C-14D96AFD2A32}"/>
          </ac:cxnSpMkLst>
        </pc:cxnChg>
        <pc:cxnChg chg="mod">
          <ac:chgData name="Maria Ingold" userId="a60f9d2a-5cbb-470b-bac9-3a1d4f4bde03" providerId="ADAL" clId="{B6591717-FC01-4309-908E-3B3D52BBF025}" dt="2025-01-18T21:50:18.783" v="178" actId="478"/>
          <ac:cxnSpMkLst>
            <pc:docMk/>
            <pc:sldMk cId="2865367755" sldId="592"/>
            <ac:cxnSpMk id="27" creationId="{99BE3473-D6D3-D9CE-C5D4-1ADE65559346}"/>
          </ac:cxnSpMkLst>
        </pc:cxnChg>
        <pc:cxnChg chg="mod">
          <ac:chgData name="Maria Ingold" userId="a60f9d2a-5cbb-470b-bac9-3a1d4f4bde03" providerId="ADAL" clId="{B6591717-FC01-4309-908E-3B3D52BBF025}" dt="2025-01-18T21:50:18.783" v="178" actId="478"/>
          <ac:cxnSpMkLst>
            <pc:docMk/>
            <pc:sldMk cId="2865367755" sldId="592"/>
            <ac:cxnSpMk id="28" creationId="{2523ECC7-AE8D-A9FE-FBD6-162D9231ACC6}"/>
          </ac:cxnSpMkLst>
        </pc:cxnChg>
        <pc:cxnChg chg="mod">
          <ac:chgData name="Maria Ingold" userId="a60f9d2a-5cbb-470b-bac9-3a1d4f4bde03" providerId="ADAL" clId="{B6591717-FC01-4309-908E-3B3D52BBF025}" dt="2025-01-18T21:50:18.783" v="178" actId="478"/>
          <ac:cxnSpMkLst>
            <pc:docMk/>
            <pc:sldMk cId="2865367755" sldId="592"/>
            <ac:cxnSpMk id="31" creationId="{DFCB77D8-49C6-97D9-CE7E-2B9D1AF59E9E}"/>
          </ac:cxnSpMkLst>
        </pc:cxnChg>
        <pc:cxnChg chg="mod">
          <ac:chgData name="Maria Ingold" userId="a60f9d2a-5cbb-470b-bac9-3a1d4f4bde03" providerId="ADAL" clId="{B6591717-FC01-4309-908E-3B3D52BBF025}" dt="2025-01-18T21:50:18.783" v="178" actId="478"/>
          <ac:cxnSpMkLst>
            <pc:docMk/>
            <pc:sldMk cId="2865367755" sldId="592"/>
            <ac:cxnSpMk id="33" creationId="{0EB5C8FE-EEF4-DA0C-AB76-155E8B5F9218}"/>
          </ac:cxnSpMkLst>
        </pc:cxnChg>
        <pc:cxnChg chg="mod">
          <ac:chgData name="Maria Ingold" userId="a60f9d2a-5cbb-470b-bac9-3a1d4f4bde03" providerId="ADAL" clId="{B6591717-FC01-4309-908E-3B3D52BBF025}" dt="2025-01-18T21:50:18.783" v="178" actId="478"/>
          <ac:cxnSpMkLst>
            <pc:docMk/>
            <pc:sldMk cId="2865367755" sldId="592"/>
            <ac:cxnSpMk id="35" creationId="{1D1F0AFF-5BD9-B02B-6741-C618E2D2178D}"/>
          </ac:cxnSpMkLst>
        </pc:cxnChg>
        <pc:cxnChg chg="mod">
          <ac:chgData name="Maria Ingold" userId="a60f9d2a-5cbb-470b-bac9-3a1d4f4bde03" providerId="ADAL" clId="{B6591717-FC01-4309-908E-3B3D52BBF025}" dt="2025-01-18T21:50:18.783" v="178" actId="478"/>
          <ac:cxnSpMkLst>
            <pc:docMk/>
            <pc:sldMk cId="2865367755" sldId="592"/>
            <ac:cxnSpMk id="36" creationId="{CF2044FA-DAD5-8F6F-92F3-5DC3EEAD60F7}"/>
          </ac:cxnSpMkLst>
        </pc:cxnChg>
        <pc:cxnChg chg="mod">
          <ac:chgData name="Maria Ingold" userId="a60f9d2a-5cbb-470b-bac9-3a1d4f4bde03" providerId="ADAL" clId="{B6591717-FC01-4309-908E-3B3D52BBF025}" dt="2025-01-18T21:50:18.783" v="178" actId="478"/>
          <ac:cxnSpMkLst>
            <pc:docMk/>
            <pc:sldMk cId="2865367755" sldId="592"/>
            <ac:cxnSpMk id="37" creationId="{795B5B0B-053B-30AB-8A75-002CA20E8DBB}"/>
          </ac:cxnSpMkLst>
        </pc:cxnChg>
        <pc:cxnChg chg="mod">
          <ac:chgData name="Maria Ingold" userId="a60f9d2a-5cbb-470b-bac9-3a1d4f4bde03" providerId="ADAL" clId="{B6591717-FC01-4309-908E-3B3D52BBF025}" dt="2025-01-18T21:50:18.783" v="178" actId="478"/>
          <ac:cxnSpMkLst>
            <pc:docMk/>
            <pc:sldMk cId="2865367755" sldId="592"/>
            <ac:cxnSpMk id="38" creationId="{900ED915-88DC-6787-D891-AF9548693136}"/>
          </ac:cxnSpMkLst>
        </pc:cxnChg>
        <pc:cxnChg chg="mod">
          <ac:chgData name="Maria Ingold" userId="a60f9d2a-5cbb-470b-bac9-3a1d4f4bde03" providerId="ADAL" clId="{B6591717-FC01-4309-908E-3B3D52BBF025}" dt="2025-01-18T22:01:33.120" v="320" actId="478"/>
          <ac:cxnSpMkLst>
            <pc:docMk/>
            <pc:sldMk cId="2865367755" sldId="592"/>
            <ac:cxnSpMk id="41" creationId="{F46F059B-C95F-645F-2E99-4DE1BCB997F9}"/>
          </ac:cxnSpMkLst>
        </pc:cxnChg>
        <pc:cxnChg chg="mod">
          <ac:chgData name="Maria Ingold" userId="a60f9d2a-5cbb-470b-bac9-3a1d4f4bde03" providerId="ADAL" clId="{B6591717-FC01-4309-908E-3B3D52BBF025}" dt="2025-01-18T22:01:33.120" v="320" actId="478"/>
          <ac:cxnSpMkLst>
            <pc:docMk/>
            <pc:sldMk cId="2865367755" sldId="592"/>
            <ac:cxnSpMk id="42" creationId="{A03A3B10-B4F6-4F54-5701-775460C27ED4}"/>
          </ac:cxnSpMkLst>
        </pc:cxnChg>
        <pc:cxnChg chg="mod">
          <ac:chgData name="Maria Ingold" userId="a60f9d2a-5cbb-470b-bac9-3a1d4f4bde03" providerId="ADAL" clId="{B6591717-FC01-4309-908E-3B3D52BBF025}" dt="2025-01-18T22:01:33.120" v="320" actId="478"/>
          <ac:cxnSpMkLst>
            <pc:docMk/>
            <pc:sldMk cId="2865367755" sldId="592"/>
            <ac:cxnSpMk id="58" creationId="{03E332C4-E477-60B4-BFE3-50E51695812F}"/>
          </ac:cxnSpMkLst>
        </pc:cxnChg>
        <pc:cxnChg chg="mod">
          <ac:chgData name="Maria Ingold" userId="a60f9d2a-5cbb-470b-bac9-3a1d4f4bde03" providerId="ADAL" clId="{B6591717-FC01-4309-908E-3B3D52BBF025}" dt="2025-01-18T22:01:33.120" v="320" actId="478"/>
          <ac:cxnSpMkLst>
            <pc:docMk/>
            <pc:sldMk cId="2865367755" sldId="592"/>
            <ac:cxnSpMk id="59" creationId="{DF5427EB-4C98-3D43-C331-42C9AD1CC6F2}"/>
          </ac:cxnSpMkLst>
        </pc:cxnChg>
        <pc:cxnChg chg="mod">
          <ac:chgData name="Maria Ingold" userId="a60f9d2a-5cbb-470b-bac9-3a1d4f4bde03" providerId="ADAL" clId="{B6591717-FC01-4309-908E-3B3D52BBF025}" dt="2025-01-18T22:01:33.120" v="320" actId="478"/>
          <ac:cxnSpMkLst>
            <pc:docMk/>
            <pc:sldMk cId="2865367755" sldId="592"/>
            <ac:cxnSpMk id="60" creationId="{96E1F524-D313-1F02-83EE-B24FFAE29229}"/>
          </ac:cxnSpMkLst>
        </pc:cxnChg>
        <pc:cxnChg chg="mod">
          <ac:chgData name="Maria Ingold" userId="a60f9d2a-5cbb-470b-bac9-3a1d4f4bde03" providerId="ADAL" clId="{B6591717-FC01-4309-908E-3B3D52BBF025}" dt="2025-01-18T22:01:33.120" v="320" actId="478"/>
          <ac:cxnSpMkLst>
            <pc:docMk/>
            <pc:sldMk cId="2865367755" sldId="592"/>
            <ac:cxnSpMk id="61" creationId="{6A6F9D38-DE44-E7AB-B9EF-EE0B294A3749}"/>
          </ac:cxnSpMkLst>
        </pc:cxnChg>
        <pc:cxnChg chg="mod">
          <ac:chgData name="Maria Ingold" userId="a60f9d2a-5cbb-470b-bac9-3a1d4f4bde03" providerId="ADAL" clId="{B6591717-FC01-4309-908E-3B3D52BBF025}" dt="2025-01-18T22:01:33.120" v="320" actId="478"/>
          <ac:cxnSpMkLst>
            <pc:docMk/>
            <pc:sldMk cId="2865367755" sldId="592"/>
            <ac:cxnSpMk id="63" creationId="{16977420-B556-F96A-27C8-9F57047375F2}"/>
          </ac:cxnSpMkLst>
        </pc:cxnChg>
        <pc:cxnChg chg="mod">
          <ac:chgData name="Maria Ingold" userId="a60f9d2a-5cbb-470b-bac9-3a1d4f4bde03" providerId="ADAL" clId="{B6591717-FC01-4309-908E-3B3D52BBF025}" dt="2025-01-18T22:01:33.120" v="320" actId="478"/>
          <ac:cxnSpMkLst>
            <pc:docMk/>
            <pc:sldMk cId="2865367755" sldId="592"/>
            <ac:cxnSpMk id="68" creationId="{1C490412-C86B-ED29-E392-F2C5177D6F87}"/>
          </ac:cxnSpMkLst>
        </pc:cxnChg>
        <pc:cxnChg chg="mod">
          <ac:chgData name="Maria Ingold" userId="a60f9d2a-5cbb-470b-bac9-3a1d4f4bde03" providerId="ADAL" clId="{B6591717-FC01-4309-908E-3B3D52BBF025}" dt="2025-01-18T22:01:33.120" v="320" actId="478"/>
          <ac:cxnSpMkLst>
            <pc:docMk/>
            <pc:sldMk cId="2865367755" sldId="592"/>
            <ac:cxnSpMk id="69" creationId="{2C9D9C9B-D397-7465-5A92-5DFE08DA0D6B}"/>
          </ac:cxnSpMkLst>
        </pc:cxnChg>
      </pc:sldChg>
      <pc:sldChg chg="addSp delSp modSp mod">
        <pc:chgData name="Maria Ingold" userId="a60f9d2a-5cbb-470b-bac9-3a1d4f4bde03" providerId="ADAL" clId="{B6591717-FC01-4309-908E-3B3D52BBF025}" dt="2025-01-18T22:01:47.375" v="324"/>
        <pc:sldMkLst>
          <pc:docMk/>
          <pc:sldMk cId="2760607515" sldId="593"/>
        </pc:sldMkLst>
        <pc:spChg chg="del">
          <ac:chgData name="Maria Ingold" userId="a60f9d2a-5cbb-470b-bac9-3a1d4f4bde03" providerId="ADAL" clId="{B6591717-FC01-4309-908E-3B3D52BBF025}" dt="2025-01-18T21:50:46.207" v="182" actId="478"/>
          <ac:spMkLst>
            <pc:docMk/>
            <pc:sldMk cId="2760607515" sldId="593"/>
            <ac:spMk id="4" creationId="{CAF4AD18-9F39-2A65-F2AB-741AD030D802}"/>
          </ac:spMkLst>
        </pc:spChg>
        <pc:spChg chg="mod">
          <ac:chgData name="Maria Ingold" userId="a60f9d2a-5cbb-470b-bac9-3a1d4f4bde03" providerId="ADAL" clId="{B6591717-FC01-4309-908E-3B3D52BBF025}" dt="2025-01-18T21:50:47.223" v="183"/>
          <ac:spMkLst>
            <pc:docMk/>
            <pc:sldMk cId="2760607515" sldId="593"/>
            <ac:spMk id="11" creationId="{CDF7DFC2-38E8-FF66-6548-44DAD884E91F}"/>
          </ac:spMkLst>
        </pc:spChg>
        <pc:spChg chg="mod">
          <ac:chgData name="Maria Ingold" userId="a60f9d2a-5cbb-470b-bac9-3a1d4f4bde03" providerId="ADAL" clId="{B6591717-FC01-4309-908E-3B3D52BBF025}" dt="2025-01-18T21:50:47.223" v="183"/>
          <ac:spMkLst>
            <pc:docMk/>
            <pc:sldMk cId="2760607515" sldId="593"/>
            <ac:spMk id="16" creationId="{E5E6072A-B3C9-6439-408B-7440DA70A56E}"/>
          </ac:spMkLst>
        </pc:spChg>
        <pc:spChg chg="mod">
          <ac:chgData name="Maria Ingold" userId="a60f9d2a-5cbb-470b-bac9-3a1d4f4bde03" providerId="ADAL" clId="{B6591717-FC01-4309-908E-3B3D52BBF025}" dt="2025-01-18T21:50:47.223" v="183"/>
          <ac:spMkLst>
            <pc:docMk/>
            <pc:sldMk cId="2760607515" sldId="593"/>
            <ac:spMk id="17" creationId="{4946C623-2C7D-83A9-617F-EFB25B3F3B72}"/>
          </ac:spMkLst>
        </pc:spChg>
        <pc:spChg chg="mod">
          <ac:chgData name="Maria Ingold" userId="a60f9d2a-5cbb-470b-bac9-3a1d4f4bde03" providerId="ADAL" clId="{B6591717-FC01-4309-908E-3B3D52BBF025}" dt="2025-01-18T21:50:47.223" v="183"/>
          <ac:spMkLst>
            <pc:docMk/>
            <pc:sldMk cId="2760607515" sldId="593"/>
            <ac:spMk id="18" creationId="{4B089F28-F4CB-1967-44B2-238E0652F0B9}"/>
          </ac:spMkLst>
        </pc:spChg>
        <pc:spChg chg="mod">
          <ac:chgData name="Maria Ingold" userId="a60f9d2a-5cbb-470b-bac9-3a1d4f4bde03" providerId="ADAL" clId="{B6591717-FC01-4309-908E-3B3D52BBF025}" dt="2025-01-18T21:50:47.223" v="183"/>
          <ac:spMkLst>
            <pc:docMk/>
            <pc:sldMk cId="2760607515" sldId="593"/>
            <ac:spMk id="19" creationId="{C62F3A04-2B10-2AE0-874A-8ACE7B3CE5B1}"/>
          </ac:spMkLst>
        </pc:spChg>
        <pc:spChg chg="mod">
          <ac:chgData name="Maria Ingold" userId="a60f9d2a-5cbb-470b-bac9-3a1d4f4bde03" providerId="ADAL" clId="{B6591717-FC01-4309-908E-3B3D52BBF025}" dt="2025-01-18T21:50:47.223" v="183"/>
          <ac:spMkLst>
            <pc:docMk/>
            <pc:sldMk cId="2760607515" sldId="593"/>
            <ac:spMk id="21" creationId="{DA38CE3A-456B-5D49-8C89-296FF21C32C9}"/>
          </ac:spMkLst>
        </pc:spChg>
        <pc:spChg chg="mod">
          <ac:chgData name="Maria Ingold" userId="a60f9d2a-5cbb-470b-bac9-3a1d4f4bde03" providerId="ADAL" clId="{B6591717-FC01-4309-908E-3B3D52BBF025}" dt="2025-01-18T21:50:47.223" v="183"/>
          <ac:spMkLst>
            <pc:docMk/>
            <pc:sldMk cId="2760607515" sldId="593"/>
            <ac:spMk id="22" creationId="{715001CE-BD4F-9188-C2C4-4837077301AC}"/>
          </ac:spMkLst>
        </pc:spChg>
        <pc:spChg chg="mod">
          <ac:chgData name="Maria Ingold" userId="a60f9d2a-5cbb-470b-bac9-3a1d4f4bde03" providerId="ADAL" clId="{B6591717-FC01-4309-908E-3B3D52BBF025}" dt="2025-01-18T21:50:47.223" v="183"/>
          <ac:spMkLst>
            <pc:docMk/>
            <pc:sldMk cId="2760607515" sldId="593"/>
            <ac:spMk id="23" creationId="{428802F3-F068-7161-7961-CE47C7A42C07}"/>
          </ac:spMkLst>
        </pc:spChg>
        <pc:spChg chg="mod">
          <ac:chgData name="Maria Ingold" userId="a60f9d2a-5cbb-470b-bac9-3a1d4f4bde03" providerId="ADAL" clId="{B6591717-FC01-4309-908E-3B3D52BBF025}" dt="2025-01-18T21:50:47.223" v="183"/>
          <ac:spMkLst>
            <pc:docMk/>
            <pc:sldMk cId="2760607515" sldId="593"/>
            <ac:spMk id="24" creationId="{DAA1D20A-FB2F-92A7-8B54-4A111455C792}"/>
          </ac:spMkLst>
        </pc:spChg>
        <pc:spChg chg="mod">
          <ac:chgData name="Maria Ingold" userId="a60f9d2a-5cbb-470b-bac9-3a1d4f4bde03" providerId="ADAL" clId="{B6591717-FC01-4309-908E-3B3D52BBF025}" dt="2025-01-18T21:50:47.223" v="183"/>
          <ac:spMkLst>
            <pc:docMk/>
            <pc:sldMk cId="2760607515" sldId="593"/>
            <ac:spMk id="25" creationId="{9DA00D54-7185-F7CA-C575-6C843B987D00}"/>
          </ac:spMkLst>
        </pc:spChg>
        <pc:spChg chg="mod">
          <ac:chgData name="Maria Ingold" userId="a60f9d2a-5cbb-470b-bac9-3a1d4f4bde03" providerId="ADAL" clId="{B6591717-FC01-4309-908E-3B3D52BBF025}" dt="2025-01-18T22:01:47.375" v="324"/>
          <ac:spMkLst>
            <pc:docMk/>
            <pc:sldMk cId="2760607515" sldId="593"/>
            <ac:spMk id="43" creationId="{17F4E2E8-3673-8848-7D95-7AFEE2A72755}"/>
          </ac:spMkLst>
        </pc:spChg>
        <pc:spChg chg="mod">
          <ac:chgData name="Maria Ingold" userId="a60f9d2a-5cbb-470b-bac9-3a1d4f4bde03" providerId="ADAL" clId="{B6591717-FC01-4309-908E-3B3D52BBF025}" dt="2025-01-18T22:01:47.375" v="324"/>
          <ac:spMkLst>
            <pc:docMk/>
            <pc:sldMk cId="2760607515" sldId="593"/>
            <ac:spMk id="47" creationId="{2086BD34-6DAE-0CD0-0959-D8B09BBAB493}"/>
          </ac:spMkLst>
        </pc:spChg>
        <pc:spChg chg="mod">
          <ac:chgData name="Maria Ingold" userId="a60f9d2a-5cbb-470b-bac9-3a1d4f4bde03" providerId="ADAL" clId="{B6591717-FC01-4309-908E-3B3D52BBF025}" dt="2025-01-18T22:01:47.375" v="324"/>
          <ac:spMkLst>
            <pc:docMk/>
            <pc:sldMk cId="2760607515" sldId="593"/>
            <ac:spMk id="48" creationId="{2ABE76DE-4450-8B8B-E982-83468655E262}"/>
          </ac:spMkLst>
        </pc:spChg>
        <pc:spChg chg="mod">
          <ac:chgData name="Maria Ingold" userId="a60f9d2a-5cbb-470b-bac9-3a1d4f4bde03" providerId="ADAL" clId="{B6591717-FC01-4309-908E-3B3D52BBF025}" dt="2025-01-18T22:01:47.375" v="324"/>
          <ac:spMkLst>
            <pc:docMk/>
            <pc:sldMk cId="2760607515" sldId="593"/>
            <ac:spMk id="50" creationId="{7223C70F-7D56-5565-8646-6E0B602B14AC}"/>
          </ac:spMkLst>
        </pc:spChg>
        <pc:spChg chg="mod">
          <ac:chgData name="Maria Ingold" userId="a60f9d2a-5cbb-470b-bac9-3a1d4f4bde03" providerId="ADAL" clId="{B6591717-FC01-4309-908E-3B3D52BBF025}" dt="2025-01-18T22:01:47.375" v="324"/>
          <ac:spMkLst>
            <pc:docMk/>
            <pc:sldMk cId="2760607515" sldId="593"/>
            <ac:spMk id="51" creationId="{666D4E4D-2FD9-B6ED-7BC9-5CB19024DF0B}"/>
          </ac:spMkLst>
        </pc:spChg>
        <pc:spChg chg="mod">
          <ac:chgData name="Maria Ingold" userId="a60f9d2a-5cbb-470b-bac9-3a1d4f4bde03" providerId="ADAL" clId="{B6591717-FC01-4309-908E-3B3D52BBF025}" dt="2025-01-18T22:01:47.375" v="324"/>
          <ac:spMkLst>
            <pc:docMk/>
            <pc:sldMk cId="2760607515" sldId="593"/>
            <ac:spMk id="52" creationId="{93C07BA1-F872-1FCC-2861-82FCF5CAC12A}"/>
          </ac:spMkLst>
        </pc:spChg>
        <pc:spChg chg="mod">
          <ac:chgData name="Maria Ingold" userId="a60f9d2a-5cbb-470b-bac9-3a1d4f4bde03" providerId="ADAL" clId="{B6591717-FC01-4309-908E-3B3D52BBF025}" dt="2025-01-18T22:01:47.375" v="324"/>
          <ac:spMkLst>
            <pc:docMk/>
            <pc:sldMk cId="2760607515" sldId="593"/>
            <ac:spMk id="53" creationId="{41F9D95F-302B-9A7E-EB68-DD02D8D00963}"/>
          </ac:spMkLst>
        </pc:spChg>
        <pc:spChg chg="mod">
          <ac:chgData name="Maria Ingold" userId="a60f9d2a-5cbb-470b-bac9-3a1d4f4bde03" providerId="ADAL" clId="{B6591717-FC01-4309-908E-3B3D52BBF025}" dt="2025-01-18T22:01:47.375" v="324"/>
          <ac:spMkLst>
            <pc:docMk/>
            <pc:sldMk cId="2760607515" sldId="593"/>
            <ac:spMk id="54" creationId="{B0826DC5-7113-34D0-7DB3-9A73469CC532}"/>
          </ac:spMkLst>
        </pc:spChg>
        <pc:spChg chg="mod">
          <ac:chgData name="Maria Ingold" userId="a60f9d2a-5cbb-470b-bac9-3a1d4f4bde03" providerId="ADAL" clId="{B6591717-FC01-4309-908E-3B3D52BBF025}" dt="2025-01-18T22:01:47.375" v="324"/>
          <ac:spMkLst>
            <pc:docMk/>
            <pc:sldMk cId="2760607515" sldId="593"/>
            <ac:spMk id="55" creationId="{1E737063-425E-3B77-2FBA-DB077E1A86C1}"/>
          </ac:spMkLst>
        </pc:spChg>
        <pc:spChg chg="mod">
          <ac:chgData name="Maria Ingold" userId="a60f9d2a-5cbb-470b-bac9-3a1d4f4bde03" providerId="ADAL" clId="{B6591717-FC01-4309-908E-3B3D52BBF025}" dt="2025-01-18T22:01:47.375" v="324"/>
          <ac:spMkLst>
            <pc:docMk/>
            <pc:sldMk cId="2760607515" sldId="593"/>
            <ac:spMk id="56" creationId="{16225C62-C155-7D41-6C7A-F892F40F717F}"/>
          </ac:spMkLst>
        </pc:spChg>
        <pc:grpChg chg="del">
          <ac:chgData name="Maria Ingold" userId="a60f9d2a-5cbb-470b-bac9-3a1d4f4bde03" providerId="ADAL" clId="{B6591717-FC01-4309-908E-3B3D52BBF025}" dt="2025-01-18T22:01:46.711" v="323" actId="478"/>
          <ac:grpSpMkLst>
            <pc:docMk/>
            <pc:sldMk cId="2760607515" sldId="593"/>
            <ac:grpSpMk id="5" creationId="{8691C4C5-A3D1-15DA-9B33-4FE3F9AED583}"/>
          </ac:grpSpMkLst>
        </pc:grpChg>
        <pc:picChg chg="del">
          <ac:chgData name="Maria Ingold" userId="a60f9d2a-5cbb-470b-bac9-3a1d4f4bde03" providerId="ADAL" clId="{B6591717-FC01-4309-908E-3B3D52BBF025}" dt="2025-01-18T21:50:43.256" v="181" actId="478"/>
          <ac:picMkLst>
            <pc:docMk/>
            <pc:sldMk cId="2760607515" sldId="593"/>
            <ac:picMk id="12" creationId="{D6C0811E-68CC-EE6C-3B9F-7E18EACCD7F5}"/>
          </ac:picMkLst>
        </pc:picChg>
        <pc:cxnChg chg="mod">
          <ac:chgData name="Maria Ingold" userId="a60f9d2a-5cbb-470b-bac9-3a1d4f4bde03" providerId="ADAL" clId="{B6591717-FC01-4309-908E-3B3D52BBF025}" dt="2025-01-18T22:01:46.711" v="323" actId="478"/>
          <ac:cxnSpMkLst>
            <pc:docMk/>
            <pc:sldMk cId="2760607515" sldId="593"/>
            <ac:cxnSpMk id="10" creationId="{6735CE8E-A859-428F-A673-26D08407003D}"/>
          </ac:cxnSpMkLst>
        </pc:cxnChg>
        <pc:cxnChg chg="mod">
          <ac:chgData name="Maria Ingold" userId="a60f9d2a-5cbb-470b-bac9-3a1d4f4bde03" providerId="ADAL" clId="{B6591717-FC01-4309-908E-3B3D52BBF025}" dt="2025-01-18T22:01:46.711" v="323" actId="478"/>
          <ac:cxnSpMkLst>
            <pc:docMk/>
            <pc:sldMk cId="2760607515" sldId="593"/>
            <ac:cxnSpMk id="26" creationId="{EBABFF59-A48F-0242-ED0A-9736A0E2066B}"/>
          </ac:cxnSpMkLst>
        </pc:cxnChg>
        <pc:cxnChg chg="mod">
          <ac:chgData name="Maria Ingold" userId="a60f9d2a-5cbb-470b-bac9-3a1d4f4bde03" providerId="ADAL" clId="{B6591717-FC01-4309-908E-3B3D52BBF025}" dt="2025-01-18T22:01:46.711" v="323" actId="478"/>
          <ac:cxnSpMkLst>
            <pc:docMk/>
            <pc:sldMk cId="2760607515" sldId="593"/>
            <ac:cxnSpMk id="28" creationId="{B9949ECA-F68D-E91B-3CB1-CD065687152A}"/>
          </ac:cxnSpMkLst>
        </pc:cxnChg>
        <pc:cxnChg chg="mod">
          <ac:chgData name="Maria Ingold" userId="a60f9d2a-5cbb-470b-bac9-3a1d4f4bde03" providerId="ADAL" clId="{B6591717-FC01-4309-908E-3B3D52BBF025}" dt="2025-01-18T22:01:46.711" v="323" actId="478"/>
          <ac:cxnSpMkLst>
            <pc:docMk/>
            <pc:sldMk cId="2760607515" sldId="593"/>
            <ac:cxnSpMk id="30" creationId="{76308533-70C4-A187-D44B-100D8A17AF2B}"/>
          </ac:cxnSpMkLst>
        </pc:cxnChg>
        <pc:cxnChg chg="mod">
          <ac:chgData name="Maria Ingold" userId="a60f9d2a-5cbb-470b-bac9-3a1d4f4bde03" providerId="ADAL" clId="{B6591717-FC01-4309-908E-3B3D52BBF025}" dt="2025-01-18T22:01:46.711" v="323" actId="478"/>
          <ac:cxnSpMkLst>
            <pc:docMk/>
            <pc:sldMk cId="2760607515" sldId="593"/>
            <ac:cxnSpMk id="31" creationId="{041B298F-3EB1-ECD6-3002-2914D2B5CCFF}"/>
          </ac:cxnSpMkLst>
        </pc:cxnChg>
        <pc:cxnChg chg="mod">
          <ac:chgData name="Maria Ingold" userId="a60f9d2a-5cbb-470b-bac9-3a1d4f4bde03" providerId="ADAL" clId="{B6591717-FC01-4309-908E-3B3D52BBF025}" dt="2025-01-18T22:01:46.711" v="323" actId="478"/>
          <ac:cxnSpMkLst>
            <pc:docMk/>
            <pc:sldMk cId="2760607515" sldId="593"/>
            <ac:cxnSpMk id="32" creationId="{E06BB3D5-B25C-FEC9-6373-A9DC47414226}"/>
          </ac:cxnSpMkLst>
        </pc:cxnChg>
        <pc:cxnChg chg="mod">
          <ac:chgData name="Maria Ingold" userId="a60f9d2a-5cbb-470b-bac9-3a1d4f4bde03" providerId="ADAL" clId="{B6591717-FC01-4309-908E-3B3D52BBF025}" dt="2025-01-18T22:01:46.711" v="323" actId="478"/>
          <ac:cxnSpMkLst>
            <pc:docMk/>
            <pc:sldMk cId="2760607515" sldId="593"/>
            <ac:cxnSpMk id="34" creationId="{8251224F-A456-145C-D45A-ADDE4B3BE30F}"/>
          </ac:cxnSpMkLst>
        </pc:cxnChg>
        <pc:cxnChg chg="mod">
          <ac:chgData name="Maria Ingold" userId="a60f9d2a-5cbb-470b-bac9-3a1d4f4bde03" providerId="ADAL" clId="{B6591717-FC01-4309-908E-3B3D52BBF025}" dt="2025-01-18T22:01:46.711" v="323" actId="478"/>
          <ac:cxnSpMkLst>
            <pc:docMk/>
            <pc:sldMk cId="2760607515" sldId="593"/>
            <ac:cxnSpMk id="36" creationId="{591D59E1-1D90-FAA9-2405-817B3F346B34}"/>
          </ac:cxnSpMkLst>
        </pc:cxnChg>
        <pc:cxnChg chg="mod">
          <ac:chgData name="Maria Ingold" userId="a60f9d2a-5cbb-470b-bac9-3a1d4f4bde03" providerId="ADAL" clId="{B6591717-FC01-4309-908E-3B3D52BBF025}" dt="2025-01-18T22:01:46.711" v="323" actId="478"/>
          <ac:cxnSpMkLst>
            <pc:docMk/>
            <pc:sldMk cId="2760607515" sldId="593"/>
            <ac:cxnSpMk id="37" creationId="{7F64EEC3-C0A0-38A6-9D08-7F771EC42050}"/>
          </ac:cxnSpMkLst>
        </pc:cxnChg>
      </pc:sldChg>
      <pc:sldChg chg="addSp delSp modSp mod">
        <pc:chgData name="Maria Ingold" userId="a60f9d2a-5cbb-470b-bac9-3a1d4f4bde03" providerId="ADAL" clId="{B6591717-FC01-4309-908E-3B3D52BBF025}" dt="2025-01-18T21:57:46.199" v="266"/>
        <pc:sldMkLst>
          <pc:docMk/>
          <pc:sldMk cId="1758297499" sldId="594"/>
        </pc:sldMkLst>
        <pc:spChg chg="mod">
          <ac:chgData name="Maria Ingold" userId="a60f9d2a-5cbb-470b-bac9-3a1d4f4bde03" providerId="ADAL" clId="{B6591717-FC01-4309-908E-3B3D52BBF025}" dt="2025-01-18T21:55:04.389" v="236"/>
          <ac:spMkLst>
            <pc:docMk/>
            <pc:sldMk cId="1758297499" sldId="594"/>
            <ac:spMk id="11" creationId="{425D125B-3B99-8468-0A4A-A48551059DC8}"/>
          </ac:spMkLst>
        </pc:spChg>
        <pc:spChg chg="mod">
          <ac:chgData name="Maria Ingold" userId="a60f9d2a-5cbb-470b-bac9-3a1d4f4bde03" providerId="ADAL" clId="{B6591717-FC01-4309-908E-3B3D52BBF025}" dt="2025-01-18T21:55:04.389" v="236"/>
          <ac:spMkLst>
            <pc:docMk/>
            <pc:sldMk cId="1758297499" sldId="594"/>
            <ac:spMk id="16" creationId="{9C574248-88A2-A021-4F07-268B44521371}"/>
          </ac:spMkLst>
        </pc:spChg>
        <pc:spChg chg="mod">
          <ac:chgData name="Maria Ingold" userId="a60f9d2a-5cbb-470b-bac9-3a1d4f4bde03" providerId="ADAL" clId="{B6591717-FC01-4309-908E-3B3D52BBF025}" dt="2025-01-18T21:55:04.389" v="236"/>
          <ac:spMkLst>
            <pc:docMk/>
            <pc:sldMk cId="1758297499" sldId="594"/>
            <ac:spMk id="17" creationId="{3BACCECE-420D-59EF-F4D8-CFEEB166975D}"/>
          </ac:spMkLst>
        </pc:spChg>
        <pc:spChg chg="mod">
          <ac:chgData name="Maria Ingold" userId="a60f9d2a-5cbb-470b-bac9-3a1d4f4bde03" providerId="ADAL" clId="{B6591717-FC01-4309-908E-3B3D52BBF025}" dt="2025-01-18T21:55:04.389" v="236"/>
          <ac:spMkLst>
            <pc:docMk/>
            <pc:sldMk cId="1758297499" sldId="594"/>
            <ac:spMk id="19" creationId="{43EDE714-DF9B-4ACA-7271-BC0A3E1364D4}"/>
          </ac:spMkLst>
        </pc:spChg>
        <pc:spChg chg="mod">
          <ac:chgData name="Maria Ingold" userId="a60f9d2a-5cbb-470b-bac9-3a1d4f4bde03" providerId="ADAL" clId="{B6591717-FC01-4309-908E-3B3D52BBF025}" dt="2025-01-18T21:55:04.389" v="236"/>
          <ac:spMkLst>
            <pc:docMk/>
            <pc:sldMk cId="1758297499" sldId="594"/>
            <ac:spMk id="20" creationId="{AA30E531-1A2E-E0D7-E39B-93B02051B2DA}"/>
          </ac:spMkLst>
        </pc:spChg>
        <pc:spChg chg="mod">
          <ac:chgData name="Maria Ingold" userId="a60f9d2a-5cbb-470b-bac9-3a1d4f4bde03" providerId="ADAL" clId="{B6591717-FC01-4309-908E-3B3D52BBF025}" dt="2025-01-18T21:55:04.389" v="236"/>
          <ac:spMkLst>
            <pc:docMk/>
            <pc:sldMk cId="1758297499" sldId="594"/>
            <ac:spMk id="21" creationId="{F7454156-2261-6265-52CC-5B13ECA2B39C}"/>
          </ac:spMkLst>
        </pc:spChg>
        <pc:spChg chg="mod">
          <ac:chgData name="Maria Ingold" userId="a60f9d2a-5cbb-470b-bac9-3a1d4f4bde03" providerId="ADAL" clId="{B6591717-FC01-4309-908E-3B3D52BBF025}" dt="2025-01-18T21:55:04.389" v="236"/>
          <ac:spMkLst>
            <pc:docMk/>
            <pc:sldMk cId="1758297499" sldId="594"/>
            <ac:spMk id="22" creationId="{C31AA7C3-4648-8086-0575-4C5284A61336}"/>
          </ac:spMkLst>
        </pc:spChg>
        <pc:spChg chg="mod">
          <ac:chgData name="Maria Ingold" userId="a60f9d2a-5cbb-470b-bac9-3a1d4f4bde03" providerId="ADAL" clId="{B6591717-FC01-4309-908E-3B3D52BBF025}" dt="2025-01-18T21:55:04.389" v="236"/>
          <ac:spMkLst>
            <pc:docMk/>
            <pc:sldMk cId="1758297499" sldId="594"/>
            <ac:spMk id="23" creationId="{86741F51-B9D1-A343-B3DA-961CABE0072E}"/>
          </ac:spMkLst>
        </pc:spChg>
        <pc:spChg chg="mod">
          <ac:chgData name="Maria Ingold" userId="a60f9d2a-5cbb-470b-bac9-3a1d4f4bde03" providerId="ADAL" clId="{B6591717-FC01-4309-908E-3B3D52BBF025}" dt="2025-01-18T21:55:04.389" v="236"/>
          <ac:spMkLst>
            <pc:docMk/>
            <pc:sldMk cId="1758297499" sldId="594"/>
            <ac:spMk id="24" creationId="{2041F3FC-98EC-E5BB-F186-E5B2CCEE90C5}"/>
          </ac:spMkLst>
        </pc:spChg>
        <pc:spChg chg="mod">
          <ac:chgData name="Maria Ingold" userId="a60f9d2a-5cbb-470b-bac9-3a1d4f4bde03" providerId="ADAL" clId="{B6591717-FC01-4309-908E-3B3D52BBF025}" dt="2025-01-18T21:55:04.389" v="236"/>
          <ac:spMkLst>
            <pc:docMk/>
            <pc:sldMk cId="1758297499" sldId="594"/>
            <ac:spMk id="25" creationId="{5B1D274A-9B4A-B9BB-27E5-F31014CDCC85}"/>
          </ac:spMkLst>
        </pc:spChg>
        <pc:spChg chg="mod">
          <ac:chgData name="Maria Ingold" userId="a60f9d2a-5cbb-470b-bac9-3a1d4f4bde03" providerId="ADAL" clId="{B6591717-FC01-4309-908E-3B3D52BBF025}" dt="2025-01-18T21:57:46.199" v="266"/>
          <ac:spMkLst>
            <pc:docMk/>
            <pc:sldMk cId="1758297499" sldId="594"/>
            <ac:spMk id="67" creationId="{0A01D074-6F79-E439-7B65-94971EBD1CC4}"/>
          </ac:spMkLst>
        </pc:spChg>
        <pc:spChg chg="mod">
          <ac:chgData name="Maria Ingold" userId="a60f9d2a-5cbb-470b-bac9-3a1d4f4bde03" providerId="ADAL" clId="{B6591717-FC01-4309-908E-3B3D52BBF025}" dt="2025-01-18T21:57:46.199" v="266"/>
          <ac:spMkLst>
            <pc:docMk/>
            <pc:sldMk cId="1758297499" sldId="594"/>
            <ac:spMk id="71" creationId="{E0E93E7C-C6A2-ECF9-E026-0C70613312B3}"/>
          </ac:spMkLst>
        </pc:spChg>
        <pc:spChg chg="mod">
          <ac:chgData name="Maria Ingold" userId="a60f9d2a-5cbb-470b-bac9-3a1d4f4bde03" providerId="ADAL" clId="{B6591717-FC01-4309-908E-3B3D52BBF025}" dt="2025-01-18T21:57:46.199" v="266"/>
          <ac:spMkLst>
            <pc:docMk/>
            <pc:sldMk cId="1758297499" sldId="594"/>
            <ac:spMk id="72" creationId="{BC2A0B9C-F76D-173B-C13D-D84E67877AC7}"/>
          </ac:spMkLst>
        </pc:spChg>
        <pc:spChg chg="mod">
          <ac:chgData name="Maria Ingold" userId="a60f9d2a-5cbb-470b-bac9-3a1d4f4bde03" providerId="ADAL" clId="{B6591717-FC01-4309-908E-3B3D52BBF025}" dt="2025-01-18T21:57:46.199" v="266"/>
          <ac:spMkLst>
            <pc:docMk/>
            <pc:sldMk cId="1758297499" sldId="594"/>
            <ac:spMk id="73" creationId="{06BF81F4-055F-8589-710E-C75E40432300}"/>
          </ac:spMkLst>
        </pc:spChg>
        <pc:spChg chg="mod">
          <ac:chgData name="Maria Ingold" userId="a60f9d2a-5cbb-470b-bac9-3a1d4f4bde03" providerId="ADAL" clId="{B6591717-FC01-4309-908E-3B3D52BBF025}" dt="2025-01-18T21:57:46.199" v="266"/>
          <ac:spMkLst>
            <pc:docMk/>
            <pc:sldMk cId="1758297499" sldId="594"/>
            <ac:spMk id="75" creationId="{15234557-1920-15C9-FDB6-4A52A9FFBB61}"/>
          </ac:spMkLst>
        </pc:spChg>
        <pc:spChg chg="mod">
          <ac:chgData name="Maria Ingold" userId="a60f9d2a-5cbb-470b-bac9-3a1d4f4bde03" providerId="ADAL" clId="{B6591717-FC01-4309-908E-3B3D52BBF025}" dt="2025-01-18T21:57:46.199" v="266"/>
          <ac:spMkLst>
            <pc:docMk/>
            <pc:sldMk cId="1758297499" sldId="594"/>
            <ac:spMk id="76" creationId="{ECB72C06-66E6-33C5-2019-BD90945BDDB9}"/>
          </ac:spMkLst>
        </pc:spChg>
        <pc:spChg chg="mod">
          <ac:chgData name="Maria Ingold" userId="a60f9d2a-5cbb-470b-bac9-3a1d4f4bde03" providerId="ADAL" clId="{B6591717-FC01-4309-908E-3B3D52BBF025}" dt="2025-01-18T21:57:46.199" v="266"/>
          <ac:spMkLst>
            <pc:docMk/>
            <pc:sldMk cId="1758297499" sldId="594"/>
            <ac:spMk id="77" creationId="{6D51F993-0BBA-784D-87CC-312663608287}"/>
          </ac:spMkLst>
        </pc:spChg>
        <pc:spChg chg="mod">
          <ac:chgData name="Maria Ingold" userId="a60f9d2a-5cbb-470b-bac9-3a1d4f4bde03" providerId="ADAL" clId="{B6591717-FC01-4309-908E-3B3D52BBF025}" dt="2025-01-18T21:57:46.199" v="266"/>
          <ac:spMkLst>
            <pc:docMk/>
            <pc:sldMk cId="1758297499" sldId="594"/>
            <ac:spMk id="78" creationId="{F32B475B-CE29-B70A-5FBB-378BEE591D10}"/>
          </ac:spMkLst>
        </pc:spChg>
        <pc:spChg chg="mod">
          <ac:chgData name="Maria Ingold" userId="a60f9d2a-5cbb-470b-bac9-3a1d4f4bde03" providerId="ADAL" clId="{B6591717-FC01-4309-908E-3B3D52BBF025}" dt="2025-01-18T21:57:46.199" v="266"/>
          <ac:spMkLst>
            <pc:docMk/>
            <pc:sldMk cId="1758297499" sldId="594"/>
            <ac:spMk id="79" creationId="{535F7538-D0FD-3F18-85BD-5A58CA6E24F9}"/>
          </ac:spMkLst>
        </pc:spChg>
        <pc:spChg chg="mod">
          <ac:chgData name="Maria Ingold" userId="a60f9d2a-5cbb-470b-bac9-3a1d4f4bde03" providerId="ADAL" clId="{B6591717-FC01-4309-908E-3B3D52BBF025}" dt="2025-01-18T21:57:46.199" v="266"/>
          <ac:spMkLst>
            <pc:docMk/>
            <pc:sldMk cId="1758297499" sldId="594"/>
            <ac:spMk id="80" creationId="{D536E318-5A7A-791A-1010-D1F25A72DFC0}"/>
          </ac:spMkLst>
        </pc:spChg>
        <pc:picChg chg="del">
          <ac:chgData name="Maria Ingold" userId="a60f9d2a-5cbb-470b-bac9-3a1d4f4bde03" providerId="ADAL" clId="{B6591717-FC01-4309-908E-3B3D52BBF025}" dt="2025-01-18T21:55:03.819" v="235" actId="478"/>
          <ac:picMkLst>
            <pc:docMk/>
            <pc:sldMk cId="1758297499" sldId="594"/>
            <ac:picMk id="12" creationId="{1EB43145-48BF-B7B6-78AE-133912F143AF}"/>
          </ac:picMkLst>
        </pc:picChg>
      </pc:sldChg>
      <pc:sldChg chg="addSp delSp modSp mod">
        <pc:chgData name="Maria Ingold" userId="a60f9d2a-5cbb-470b-bac9-3a1d4f4bde03" providerId="ADAL" clId="{B6591717-FC01-4309-908E-3B3D52BBF025}" dt="2025-01-18T21:57:42.860" v="265"/>
        <pc:sldMkLst>
          <pc:docMk/>
          <pc:sldMk cId="2422859092" sldId="595"/>
        </pc:sldMkLst>
        <pc:spChg chg="mod">
          <ac:chgData name="Maria Ingold" userId="a60f9d2a-5cbb-470b-bac9-3a1d4f4bde03" providerId="ADAL" clId="{B6591717-FC01-4309-908E-3B3D52BBF025}" dt="2025-01-18T21:55:00.325" v="234"/>
          <ac:spMkLst>
            <pc:docMk/>
            <pc:sldMk cId="2422859092" sldId="595"/>
            <ac:spMk id="11" creationId="{8FE60CA1-2F5D-959B-DF37-AF403295A87F}"/>
          </ac:spMkLst>
        </pc:spChg>
        <pc:spChg chg="mod">
          <ac:chgData name="Maria Ingold" userId="a60f9d2a-5cbb-470b-bac9-3a1d4f4bde03" providerId="ADAL" clId="{B6591717-FC01-4309-908E-3B3D52BBF025}" dt="2025-01-18T21:55:00.325" v="234"/>
          <ac:spMkLst>
            <pc:docMk/>
            <pc:sldMk cId="2422859092" sldId="595"/>
            <ac:spMk id="17" creationId="{BF060AAE-6596-FCAD-B926-47E4EDE1310F}"/>
          </ac:spMkLst>
        </pc:spChg>
        <pc:spChg chg="mod">
          <ac:chgData name="Maria Ingold" userId="a60f9d2a-5cbb-470b-bac9-3a1d4f4bde03" providerId="ADAL" clId="{B6591717-FC01-4309-908E-3B3D52BBF025}" dt="2025-01-18T21:55:00.325" v="234"/>
          <ac:spMkLst>
            <pc:docMk/>
            <pc:sldMk cId="2422859092" sldId="595"/>
            <ac:spMk id="19" creationId="{FC51CAED-A51F-566D-C05F-AB737184B752}"/>
          </ac:spMkLst>
        </pc:spChg>
        <pc:spChg chg="mod">
          <ac:chgData name="Maria Ingold" userId="a60f9d2a-5cbb-470b-bac9-3a1d4f4bde03" providerId="ADAL" clId="{B6591717-FC01-4309-908E-3B3D52BBF025}" dt="2025-01-18T21:55:00.325" v="234"/>
          <ac:spMkLst>
            <pc:docMk/>
            <pc:sldMk cId="2422859092" sldId="595"/>
            <ac:spMk id="20" creationId="{070A1226-AD91-3B89-5082-1B50293D92AA}"/>
          </ac:spMkLst>
        </pc:spChg>
        <pc:spChg chg="mod">
          <ac:chgData name="Maria Ingold" userId="a60f9d2a-5cbb-470b-bac9-3a1d4f4bde03" providerId="ADAL" clId="{B6591717-FC01-4309-908E-3B3D52BBF025}" dt="2025-01-18T21:55:00.325" v="234"/>
          <ac:spMkLst>
            <pc:docMk/>
            <pc:sldMk cId="2422859092" sldId="595"/>
            <ac:spMk id="22" creationId="{6A94A3CF-E977-5776-7D8D-AB4BE4EAD360}"/>
          </ac:spMkLst>
        </pc:spChg>
        <pc:spChg chg="mod">
          <ac:chgData name="Maria Ingold" userId="a60f9d2a-5cbb-470b-bac9-3a1d4f4bde03" providerId="ADAL" clId="{B6591717-FC01-4309-908E-3B3D52BBF025}" dt="2025-01-18T21:55:00.325" v="234"/>
          <ac:spMkLst>
            <pc:docMk/>
            <pc:sldMk cId="2422859092" sldId="595"/>
            <ac:spMk id="23" creationId="{D78972DA-D2D8-31EE-2A13-167EC10937A9}"/>
          </ac:spMkLst>
        </pc:spChg>
        <pc:spChg chg="mod">
          <ac:chgData name="Maria Ingold" userId="a60f9d2a-5cbb-470b-bac9-3a1d4f4bde03" providerId="ADAL" clId="{B6591717-FC01-4309-908E-3B3D52BBF025}" dt="2025-01-18T21:55:00.325" v="234"/>
          <ac:spMkLst>
            <pc:docMk/>
            <pc:sldMk cId="2422859092" sldId="595"/>
            <ac:spMk id="25" creationId="{A35B37B5-B8B9-A327-DFE4-65CC67EF09DA}"/>
          </ac:spMkLst>
        </pc:spChg>
        <pc:spChg chg="mod">
          <ac:chgData name="Maria Ingold" userId="a60f9d2a-5cbb-470b-bac9-3a1d4f4bde03" providerId="ADAL" clId="{B6591717-FC01-4309-908E-3B3D52BBF025}" dt="2025-01-18T21:55:00.325" v="234"/>
          <ac:spMkLst>
            <pc:docMk/>
            <pc:sldMk cId="2422859092" sldId="595"/>
            <ac:spMk id="26" creationId="{D060461A-A4B6-A281-D526-179306CD217F}"/>
          </ac:spMkLst>
        </pc:spChg>
        <pc:spChg chg="mod">
          <ac:chgData name="Maria Ingold" userId="a60f9d2a-5cbb-470b-bac9-3a1d4f4bde03" providerId="ADAL" clId="{B6591717-FC01-4309-908E-3B3D52BBF025}" dt="2025-01-18T21:55:00.325" v="234"/>
          <ac:spMkLst>
            <pc:docMk/>
            <pc:sldMk cId="2422859092" sldId="595"/>
            <ac:spMk id="28" creationId="{12F5AEF0-782F-017A-CDD0-9992F82F5419}"/>
          </ac:spMkLst>
        </pc:spChg>
        <pc:spChg chg="mod">
          <ac:chgData name="Maria Ingold" userId="a60f9d2a-5cbb-470b-bac9-3a1d4f4bde03" providerId="ADAL" clId="{B6591717-FC01-4309-908E-3B3D52BBF025}" dt="2025-01-18T21:55:00.325" v="234"/>
          <ac:spMkLst>
            <pc:docMk/>
            <pc:sldMk cId="2422859092" sldId="595"/>
            <ac:spMk id="29" creationId="{701CDB8F-BE32-47F8-03B1-1F803D03299B}"/>
          </ac:spMkLst>
        </pc:spChg>
        <pc:spChg chg="mod">
          <ac:chgData name="Maria Ingold" userId="a60f9d2a-5cbb-470b-bac9-3a1d4f4bde03" providerId="ADAL" clId="{B6591717-FC01-4309-908E-3B3D52BBF025}" dt="2025-01-18T21:57:42.860" v="265"/>
          <ac:spMkLst>
            <pc:docMk/>
            <pc:sldMk cId="2422859092" sldId="595"/>
            <ac:spMk id="60" creationId="{27F2AF27-C7B3-DDAA-041D-BBC029B60AA1}"/>
          </ac:spMkLst>
        </pc:spChg>
        <pc:spChg chg="mod">
          <ac:chgData name="Maria Ingold" userId="a60f9d2a-5cbb-470b-bac9-3a1d4f4bde03" providerId="ADAL" clId="{B6591717-FC01-4309-908E-3B3D52BBF025}" dt="2025-01-18T21:57:42.860" v="265"/>
          <ac:spMkLst>
            <pc:docMk/>
            <pc:sldMk cId="2422859092" sldId="595"/>
            <ac:spMk id="64" creationId="{304D0275-93E9-8503-0E9C-F7E93EA844D9}"/>
          </ac:spMkLst>
        </pc:spChg>
        <pc:spChg chg="mod">
          <ac:chgData name="Maria Ingold" userId="a60f9d2a-5cbb-470b-bac9-3a1d4f4bde03" providerId="ADAL" clId="{B6591717-FC01-4309-908E-3B3D52BBF025}" dt="2025-01-18T21:57:42.860" v="265"/>
          <ac:spMkLst>
            <pc:docMk/>
            <pc:sldMk cId="2422859092" sldId="595"/>
            <ac:spMk id="65" creationId="{FA6C5A55-3DC3-B775-4157-70C9E0EF97A8}"/>
          </ac:spMkLst>
        </pc:spChg>
        <pc:spChg chg="mod">
          <ac:chgData name="Maria Ingold" userId="a60f9d2a-5cbb-470b-bac9-3a1d4f4bde03" providerId="ADAL" clId="{B6591717-FC01-4309-908E-3B3D52BBF025}" dt="2025-01-18T21:57:42.860" v="265"/>
          <ac:spMkLst>
            <pc:docMk/>
            <pc:sldMk cId="2422859092" sldId="595"/>
            <ac:spMk id="66" creationId="{1A481E05-4710-2257-166B-34167C1869DB}"/>
          </ac:spMkLst>
        </pc:spChg>
        <pc:spChg chg="mod">
          <ac:chgData name="Maria Ingold" userId="a60f9d2a-5cbb-470b-bac9-3a1d4f4bde03" providerId="ADAL" clId="{B6591717-FC01-4309-908E-3B3D52BBF025}" dt="2025-01-18T21:57:42.860" v="265"/>
          <ac:spMkLst>
            <pc:docMk/>
            <pc:sldMk cId="2422859092" sldId="595"/>
            <ac:spMk id="67" creationId="{4207F5D4-0F34-7B50-80C7-F847AF320A7E}"/>
          </ac:spMkLst>
        </pc:spChg>
        <pc:spChg chg="mod">
          <ac:chgData name="Maria Ingold" userId="a60f9d2a-5cbb-470b-bac9-3a1d4f4bde03" providerId="ADAL" clId="{B6591717-FC01-4309-908E-3B3D52BBF025}" dt="2025-01-18T21:57:42.860" v="265"/>
          <ac:spMkLst>
            <pc:docMk/>
            <pc:sldMk cId="2422859092" sldId="595"/>
            <ac:spMk id="68" creationId="{3044EDB1-ABE5-C7D7-5D9B-423AFDF21A92}"/>
          </ac:spMkLst>
        </pc:spChg>
        <pc:spChg chg="mod">
          <ac:chgData name="Maria Ingold" userId="a60f9d2a-5cbb-470b-bac9-3a1d4f4bde03" providerId="ADAL" clId="{B6591717-FC01-4309-908E-3B3D52BBF025}" dt="2025-01-18T21:57:42.860" v="265"/>
          <ac:spMkLst>
            <pc:docMk/>
            <pc:sldMk cId="2422859092" sldId="595"/>
            <ac:spMk id="69" creationId="{08438479-ABF5-F8A8-DEA3-30C7A099F5DF}"/>
          </ac:spMkLst>
        </pc:spChg>
        <pc:spChg chg="mod">
          <ac:chgData name="Maria Ingold" userId="a60f9d2a-5cbb-470b-bac9-3a1d4f4bde03" providerId="ADAL" clId="{B6591717-FC01-4309-908E-3B3D52BBF025}" dt="2025-01-18T21:57:42.860" v="265"/>
          <ac:spMkLst>
            <pc:docMk/>
            <pc:sldMk cId="2422859092" sldId="595"/>
            <ac:spMk id="70" creationId="{66BEAE0D-D21E-E5CD-D313-C2F9C3675DF5}"/>
          </ac:spMkLst>
        </pc:spChg>
        <pc:spChg chg="mod">
          <ac:chgData name="Maria Ingold" userId="a60f9d2a-5cbb-470b-bac9-3a1d4f4bde03" providerId="ADAL" clId="{B6591717-FC01-4309-908E-3B3D52BBF025}" dt="2025-01-18T21:57:42.860" v="265"/>
          <ac:spMkLst>
            <pc:docMk/>
            <pc:sldMk cId="2422859092" sldId="595"/>
            <ac:spMk id="71" creationId="{FAF6A074-2544-6D93-89EB-9AFFAB98E38C}"/>
          </ac:spMkLst>
        </pc:spChg>
        <pc:spChg chg="mod">
          <ac:chgData name="Maria Ingold" userId="a60f9d2a-5cbb-470b-bac9-3a1d4f4bde03" providerId="ADAL" clId="{B6591717-FC01-4309-908E-3B3D52BBF025}" dt="2025-01-18T21:57:42.860" v="265"/>
          <ac:spMkLst>
            <pc:docMk/>
            <pc:sldMk cId="2422859092" sldId="595"/>
            <ac:spMk id="72" creationId="{99663F1B-DAB1-29CD-2B7C-E983C082981D}"/>
          </ac:spMkLst>
        </pc:spChg>
        <pc:grpChg chg="del">
          <ac:chgData name="Maria Ingold" userId="a60f9d2a-5cbb-470b-bac9-3a1d4f4bde03" providerId="ADAL" clId="{B6591717-FC01-4309-908E-3B3D52BBF025}" dt="2025-01-18T21:57:42.378" v="264" actId="478"/>
          <ac:grpSpMkLst>
            <pc:docMk/>
            <pc:sldMk cId="2422859092" sldId="595"/>
            <ac:grpSpMk id="7" creationId="{BE6296CF-20E0-3A47-C4AE-73285C0E34FF}"/>
          </ac:grpSpMkLst>
        </pc:grpChg>
        <pc:picChg chg="del">
          <ac:chgData name="Maria Ingold" userId="a60f9d2a-5cbb-470b-bac9-3a1d4f4bde03" providerId="ADAL" clId="{B6591717-FC01-4309-908E-3B3D52BBF025}" dt="2025-01-18T21:54:59.849" v="233" actId="478"/>
          <ac:picMkLst>
            <pc:docMk/>
            <pc:sldMk cId="2422859092" sldId="595"/>
            <ac:picMk id="12" creationId="{EE04BD6B-4BC2-B24F-0C13-2D1B4EA6F08B}"/>
          </ac:picMkLst>
        </pc:picChg>
        <pc:cxnChg chg="mod">
          <ac:chgData name="Maria Ingold" userId="a60f9d2a-5cbb-470b-bac9-3a1d4f4bde03" providerId="ADAL" clId="{B6591717-FC01-4309-908E-3B3D52BBF025}" dt="2025-01-18T21:57:42.378" v="264" actId="478"/>
          <ac:cxnSpMkLst>
            <pc:docMk/>
            <pc:sldMk cId="2422859092" sldId="595"/>
            <ac:cxnSpMk id="9" creationId="{72A66BB8-83EF-A921-3070-7C45794CAB4A}"/>
          </ac:cxnSpMkLst>
        </pc:cxnChg>
        <pc:cxnChg chg="mod">
          <ac:chgData name="Maria Ingold" userId="a60f9d2a-5cbb-470b-bac9-3a1d4f4bde03" providerId="ADAL" clId="{B6591717-FC01-4309-908E-3B3D52BBF025}" dt="2025-01-18T21:57:42.378" v="264" actId="478"/>
          <ac:cxnSpMkLst>
            <pc:docMk/>
            <pc:sldMk cId="2422859092" sldId="595"/>
            <ac:cxnSpMk id="34" creationId="{6B9BEA78-5869-6202-10C9-92FBA07B1452}"/>
          </ac:cxnSpMkLst>
        </pc:cxnChg>
        <pc:cxnChg chg="mod">
          <ac:chgData name="Maria Ingold" userId="a60f9d2a-5cbb-470b-bac9-3a1d4f4bde03" providerId="ADAL" clId="{B6591717-FC01-4309-908E-3B3D52BBF025}" dt="2025-01-18T21:57:42.378" v="264" actId="478"/>
          <ac:cxnSpMkLst>
            <pc:docMk/>
            <pc:sldMk cId="2422859092" sldId="595"/>
            <ac:cxnSpMk id="35" creationId="{6318A01B-C4AD-EFE4-262D-32E353D31011}"/>
          </ac:cxnSpMkLst>
        </pc:cxnChg>
        <pc:cxnChg chg="mod">
          <ac:chgData name="Maria Ingold" userId="a60f9d2a-5cbb-470b-bac9-3a1d4f4bde03" providerId="ADAL" clId="{B6591717-FC01-4309-908E-3B3D52BBF025}" dt="2025-01-18T21:57:42.378" v="264" actId="478"/>
          <ac:cxnSpMkLst>
            <pc:docMk/>
            <pc:sldMk cId="2422859092" sldId="595"/>
            <ac:cxnSpMk id="36" creationId="{0A0C9B6A-3FCF-FEED-C718-62CB270CD7C6}"/>
          </ac:cxnSpMkLst>
        </pc:cxnChg>
        <pc:cxnChg chg="mod">
          <ac:chgData name="Maria Ingold" userId="a60f9d2a-5cbb-470b-bac9-3a1d4f4bde03" providerId="ADAL" clId="{B6591717-FC01-4309-908E-3B3D52BBF025}" dt="2025-01-18T21:57:42.378" v="264" actId="478"/>
          <ac:cxnSpMkLst>
            <pc:docMk/>
            <pc:sldMk cId="2422859092" sldId="595"/>
            <ac:cxnSpMk id="47" creationId="{248F48E9-FF46-2ADC-A3AC-1CA16752CF02}"/>
          </ac:cxnSpMkLst>
        </pc:cxnChg>
        <pc:cxnChg chg="mod">
          <ac:chgData name="Maria Ingold" userId="a60f9d2a-5cbb-470b-bac9-3a1d4f4bde03" providerId="ADAL" clId="{B6591717-FC01-4309-908E-3B3D52BBF025}" dt="2025-01-18T21:57:42.378" v="264" actId="478"/>
          <ac:cxnSpMkLst>
            <pc:docMk/>
            <pc:sldMk cId="2422859092" sldId="595"/>
            <ac:cxnSpMk id="48" creationId="{C5E12BBE-0E43-4FEB-B94A-D10E1D26CB1C}"/>
          </ac:cxnSpMkLst>
        </pc:cxnChg>
        <pc:cxnChg chg="mod">
          <ac:chgData name="Maria Ingold" userId="a60f9d2a-5cbb-470b-bac9-3a1d4f4bde03" providerId="ADAL" clId="{B6591717-FC01-4309-908E-3B3D52BBF025}" dt="2025-01-18T21:57:42.378" v="264" actId="478"/>
          <ac:cxnSpMkLst>
            <pc:docMk/>
            <pc:sldMk cId="2422859092" sldId="595"/>
            <ac:cxnSpMk id="51" creationId="{F3EF7E5A-2672-A7AE-8A39-69E8114126DF}"/>
          </ac:cxnSpMkLst>
        </pc:cxnChg>
        <pc:cxnChg chg="mod">
          <ac:chgData name="Maria Ingold" userId="a60f9d2a-5cbb-470b-bac9-3a1d4f4bde03" providerId="ADAL" clId="{B6591717-FC01-4309-908E-3B3D52BBF025}" dt="2025-01-18T21:57:42.378" v="264" actId="478"/>
          <ac:cxnSpMkLst>
            <pc:docMk/>
            <pc:sldMk cId="2422859092" sldId="595"/>
            <ac:cxnSpMk id="54" creationId="{54E77D64-CAEE-F949-2F7B-A8804F820575}"/>
          </ac:cxnSpMkLst>
        </pc:cxnChg>
        <pc:cxnChg chg="mod">
          <ac:chgData name="Maria Ingold" userId="a60f9d2a-5cbb-470b-bac9-3a1d4f4bde03" providerId="ADAL" clId="{B6591717-FC01-4309-908E-3B3D52BBF025}" dt="2025-01-18T21:57:42.378" v="264" actId="478"/>
          <ac:cxnSpMkLst>
            <pc:docMk/>
            <pc:sldMk cId="2422859092" sldId="595"/>
            <ac:cxnSpMk id="55" creationId="{04C11C53-E065-2EB1-4E73-B74060FCEF80}"/>
          </ac:cxnSpMkLst>
        </pc:cxnChg>
      </pc:sldChg>
      <pc:sldChg chg="addSp delSp modSp mod">
        <pc:chgData name="Maria Ingold" userId="a60f9d2a-5cbb-470b-bac9-3a1d4f4bde03" providerId="ADAL" clId="{B6591717-FC01-4309-908E-3B3D52BBF025}" dt="2025-01-18T21:57:39.076" v="263"/>
        <pc:sldMkLst>
          <pc:docMk/>
          <pc:sldMk cId="1006909516" sldId="596"/>
        </pc:sldMkLst>
        <pc:spChg chg="mod">
          <ac:chgData name="Maria Ingold" userId="a60f9d2a-5cbb-470b-bac9-3a1d4f4bde03" providerId="ADAL" clId="{B6591717-FC01-4309-908E-3B3D52BBF025}" dt="2025-01-18T21:54:54.231" v="232"/>
          <ac:spMkLst>
            <pc:docMk/>
            <pc:sldMk cId="1006909516" sldId="596"/>
            <ac:spMk id="18" creationId="{C0920BD6-3F51-065D-498E-9DB7818603FD}"/>
          </ac:spMkLst>
        </pc:spChg>
        <pc:spChg chg="mod">
          <ac:chgData name="Maria Ingold" userId="a60f9d2a-5cbb-470b-bac9-3a1d4f4bde03" providerId="ADAL" clId="{B6591717-FC01-4309-908E-3B3D52BBF025}" dt="2025-01-18T21:54:54.231" v="232"/>
          <ac:spMkLst>
            <pc:docMk/>
            <pc:sldMk cId="1006909516" sldId="596"/>
            <ac:spMk id="35" creationId="{2AA8BAF4-700D-DC06-A31F-FB86C24EF0BA}"/>
          </ac:spMkLst>
        </pc:spChg>
        <pc:spChg chg="mod">
          <ac:chgData name="Maria Ingold" userId="a60f9d2a-5cbb-470b-bac9-3a1d4f4bde03" providerId="ADAL" clId="{B6591717-FC01-4309-908E-3B3D52BBF025}" dt="2025-01-18T21:54:54.231" v="232"/>
          <ac:spMkLst>
            <pc:docMk/>
            <pc:sldMk cId="1006909516" sldId="596"/>
            <ac:spMk id="36" creationId="{BCC16447-9F2F-3EA1-BB3C-97BF9F6426A6}"/>
          </ac:spMkLst>
        </pc:spChg>
        <pc:spChg chg="mod">
          <ac:chgData name="Maria Ingold" userId="a60f9d2a-5cbb-470b-bac9-3a1d4f4bde03" providerId="ADAL" clId="{B6591717-FC01-4309-908E-3B3D52BBF025}" dt="2025-01-18T21:54:54.231" v="232"/>
          <ac:spMkLst>
            <pc:docMk/>
            <pc:sldMk cId="1006909516" sldId="596"/>
            <ac:spMk id="37" creationId="{48DD07A3-98F3-3EAA-71E8-A55E0E660000}"/>
          </ac:spMkLst>
        </pc:spChg>
        <pc:spChg chg="mod">
          <ac:chgData name="Maria Ingold" userId="a60f9d2a-5cbb-470b-bac9-3a1d4f4bde03" providerId="ADAL" clId="{B6591717-FC01-4309-908E-3B3D52BBF025}" dt="2025-01-18T21:54:54.231" v="232"/>
          <ac:spMkLst>
            <pc:docMk/>
            <pc:sldMk cId="1006909516" sldId="596"/>
            <ac:spMk id="39" creationId="{A1E92886-19AC-7246-D419-A324D60B6260}"/>
          </ac:spMkLst>
        </pc:spChg>
        <pc:spChg chg="mod">
          <ac:chgData name="Maria Ingold" userId="a60f9d2a-5cbb-470b-bac9-3a1d4f4bde03" providerId="ADAL" clId="{B6591717-FC01-4309-908E-3B3D52BBF025}" dt="2025-01-18T21:54:54.231" v="232"/>
          <ac:spMkLst>
            <pc:docMk/>
            <pc:sldMk cId="1006909516" sldId="596"/>
            <ac:spMk id="40" creationId="{33444989-295E-699A-1048-1DF05C3F6588}"/>
          </ac:spMkLst>
        </pc:spChg>
        <pc:spChg chg="mod">
          <ac:chgData name="Maria Ingold" userId="a60f9d2a-5cbb-470b-bac9-3a1d4f4bde03" providerId="ADAL" clId="{B6591717-FC01-4309-908E-3B3D52BBF025}" dt="2025-01-18T21:54:54.231" v="232"/>
          <ac:spMkLst>
            <pc:docMk/>
            <pc:sldMk cId="1006909516" sldId="596"/>
            <ac:spMk id="41" creationId="{3FEC37F8-858E-0FEB-C8F6-152444D88614}"/>
          </ac:spMkLst>
        </pc:spChg>
        <pc:spChg chg="mod">
          <ac:chgData name="Maria Ingold" userId="a60f9d2a-5cbb-470b-bac9-3a1d4f4bde03" providerId="ADAL" clId="{B6591717-FC01-4309-908E-3B3D52BBF025}" dt="2025-01-18T21:54:54.231" v="232"/>
          <ac:spMkLst>
            <pc:docMk/>
            <pc:sldMk cId="1006909516" sldId="596"/>
            <ac:spMk id="42" creationId="{30959047-2785-0686-3686-565D76ED006B}"/>
          </ac:spMkLst>
        </pc:spChg>
        <pc:spChg chg="mod">
          <ac:chgData name="Maria Ingold" userId="a60f9d2a-5cbb-470b-bac9-3a1d4f4bde03" providerId="ADAL" clId="{B6591717-FC01-4309-908E-3B3D52BBF025}" dt="2025-01-18T21:54:54.231" v="232"/>
          <ac:spMkLst>
            <pc:docMk/>
            <pc:sldMk cId="1006909516" sldId="596"/>
            <ac:spMk id="43" creationId="{F584F5A7-3A62-B23B-DEF3-0D5FAA73382B}"/>
          </ac:spMkLst>
        </pc:spChg>
        <pc:spChg chg="mod">
          <ac:chgData name="Maria Ingold" userId="a60f9d2a-5cbb-470b-bac9-3a1d4f4bde03" providerId="ADAL" clId="{B6591717-FC01-4309-908E-3B3D52BBF025}" dt="2025-01-18T21:54:54.231" v="232"/>
          <ac:spMkLst>
            <pc:docMk/>
            <pc:sldMk cId="1006909516" sldId="596"/>
            <ac:spMk id="44" creationId="{43F307FA-A7E9-F0D8-2468-569D02030A62}"/>
          </ac:spMkLst>
        </pc:spChg>
        <pc:spChg chg="mod">
          <ac:chgData name="Maria Ingold" userId="a60f9d2a-5cbb-470b-bac9-3a1d4f4bde03" providerId="ADAL" clId="{B6591717-FC01-4309-908E-3B3D52BBF025}" dt="2025-01-18T21:57:39.076" v="263"/>
          <ac:spMkLst>
            <pc:docMk/>
            <pc:sldMk cId="1006909516" sldId="596"/>
            <ac:spMk id="62" creationId="{F4A33A23-CA25-E06A-EF01-2638A79FAE28}"/>
          </ac:spMkLst>
        </pc:spChg>
        <pc:spChg chg="mod">
          <ac:chgData name="Maria Ingold" userId="a60f9d2a-5cbb-470b-bac9-3a1d4f4bde03" providerId="ADAL" clId="{B6591717-FC01-4309-908E-3B3D52BBF025}" dt="2025-01-18T21:57:39.076" v="263"/>
          <ac:spMkLst>
            <pc:docMk/>
            <pc:sldMk cId="1006909516" sldId="596"/>
            <ac:spMk id="66" creationId="{8BC90875-DD62-AEC2-B678-6EB09A65E32A}"/>
          </ac:spMkLst>
        </pc:spChg>
        <pc:spChg chg="mod">
          <ac:chgData name="Maria Ingold" userId="a60f9d2a-5cbb-470b-bac9-3a1d4f4bde03" providerId="ADAL" clId="{B6591717-FC01-4309-908E-3B3D52BBF025}" dt="2025-01-18T21:57:39.076" v="263"/>
          <ac:spMkLst>
            <pc:docMk/>
            <pc:sldMk cId="1006909516" sldId="596"/>
            <ac:spMk id="67" creationId="{1008906B-602F-A190-CA59-D37E0123BADD}"/>
          </ac:spMkLst>
        </pc:spChg>
        <pc:spChg chg="mod">
          <ac:chgData name="Maria Ingold" userId="a60f9d2a-5cbb-470b-bac9-3a1d4f4bde03" providerId="ADAL" clId="{B6591717-FC01-4309-908E-3B3D52BBF025}" dt="2025-01-18T21:57:39.076" v="263"/>
          <ac:spMkLst>
            <pc:docMk/>
            <pc:sldMk cId="1006909516" sldId="596"/>
            <ac:spMk id="68" creationId="{C3CD2DB4-0E6B-060E-9E17-817579749EF3}"/>
          </ac:spMkLst>
        </pc:spChg>
        <pc:spChg chg="mod">
          <ac:chgData name="Maria Ingold" userId="a60f9d2a-5cbb-470b-bac9-3a1d4f4bde03" providerId="ADAL" clId="{B6591717-FC01-4309-908E-3B3D52BBF025}" dt="2025-01-18T21:57:39.076" v="263"/>
          <ac:spMkLst>
            <pc:docMk/>
            <pc:sldMk cId="1006909516" sldId="596"/>
            <ac:spMk id="69" creationId="{2FCF8792-43D7-E1A7-1E58-0B7EC86219F3}"/>
          </ac:spMkLst>
        </pc:spChg>
        <pc:spChg chg="mod">
          <ac:chgData name="Maria Ingold" userId="a60f9d2a-5cbb-470b-bac9-3a1d4f4bde03" providerId="ADAL" clId="{B6591717-FC01-4309-908E-3B3D52BBF025}" dt="2025-01-18T21:57:39.076" v="263"/>
          <ac:spMkLst>
            <pc:docMk/>
            <pc:sldMk cId="1006909516" sldId="596"/>
            <ac:spMk id="70" creationId="{F5B73216-E351-670F-96A8-D077C2755255}"/>
          </ac:spMkLst>
        </pc:spChg>
        <pc:spChg chg="mod">
          <ac:chgData name="Maria Ingold" userId="a60f9d2a-5cbb-470b-bac9-3a1d4f4bde03" providerId="ADAL" clId="{B6591717-FC01-4309-908E-3B3D52BBF025}" dt="2025-01-18T21:57:39.076" v="263"/>
          <ac:spMkLst>
            <pc:docMk/>
            <pc:sldMk cId="1006909516" sldId="596"/>
            <ac:spMk id="72" creationId="{4D6C220C-CE9D-2C93-60D0-99BB4FEDBD07}"/>
          </ac:spMkLst>
        </pc:spChg>
        <pc:spChg chg="mod">
          <ac:chgData name="Maria Ingold" userId="a60f9d2a-5cbb-470b-bac9-3a1d4f4bde03" providerId="ADAL" clId="{B6591717-FC01-4309-908E-3B3D52BBF025}" dt="2025-01-18T21:57:39.076" v="263"/>
          <ac:spMkLst>
            <pc:docMk/>
            <pc:sldMk cId="1006909516" sldId="596"/>
            <ac:spMk id="73" creationId="{566EE7A1-A024-6701-3D37-9BDCD2342DB3}"/>
          </ac:spMkLst>
        </pc:spChg>
        <pc:spChg chg="mod">
          <ac:chgData name="Maria Ingold" userId="a60f9d2a-5cbb-470b-bac9-3a1d4f4bde03" providerId="ADAL" clId="{B6591717-FC01-4309-908E-3B3D52BBF025}" dt="2025-01-18T21:57:39.076" v="263"/>
          <ac:spMkLst>
            <pc:docMk/>
            <pc:sldMk cId="1006909516" sldId="596"/>
            <ac:spMk id="74" creationId="{923AE7CD-9B30-C9BC-8D0A-5922EEA45DDF}"/>
          </ac:spMkLst>
        </pc:spChg>
        <pc:spChg chg="mod">
          <ac:chgData name="Maria Ingold" userId="a60f9d2a-5cbb-470b-bac9-3a1d4f4bde03" providerId="ADAL" clId="{B6591717-FC01-4309-908E-3B3D52BBF025}" dt="2025-01-18T21:57:39.076" v="263"/>
          <ac:spMkLst>
            <pc:docMk/>
            <pc:sldMk cId="1006909516" sldId="596"/>
            <ac:spMk id="75" creationId="{6757A758-92D3-D473-FBF4-859F98A71C42}"/>
          </ac:spMkLst>
        </pc:spChg>
        <pc:grpChg chg="del">
          <ac:chgData name="Maria Ingold" userId="a60f9d2a-5cbb-470b-bac9-3a1d4f4bde03" providerId="ADAL" clId="{B6591717-FC01-4309-908E-3B3D52BBF025}" dt="2025-01-18T21:57:38.516" v="262" actId="478"/>
          <ac:grpSpMkLst>
            <pc:docMk/>
            <pc:sldMk cId="1006909516" sldId="596"/>
            <ac:grpSpMk id="7" creationId="{E7E47855-D78C-3BF3-D56B-8BCBFDE2A701}"/>
          </ac:grpSpMkLst>
        </pc:grpChg>
        <pc:picChg chg="del">
          <ac:chgData name="Maria Ingold" userId="a60f9d2a-5cbb-470b-bac9-3a1d4f4bde03" providerId="ADAL" clId="{B6591717-FC01-4309-908E-3B3D52BBF025}" dt="2025-01-18T21:54:53.721" v="231" actId="478"/>
          <ac:picMkLst>
            <pc:docMk/>
            <pc:sldMk cId="1006909516" sldId="596"/>
            <ac:picMk id="12" creationId="{78BAD232-AC76-FC6D-3033-CF5EAFDAE2B3}"/>
          </ac:picMkLst>
        </pc:picChg>
        <pc:cxnChg chg="mod">
          <ac:chgData name="Maria Ingold" userId="a60f9d2a-5cbb-470b-bac9-3a1d4f4bde03" providerId="ADAL" clId="{B6591717-FC01-4309-908E-3B3D52BBF025}" dt="2025-01-18T21:57:38.516" v="262" actId="478"/>
          <ac:cxnSpMkLst>
            <pc:docMk/>
            <pc:sldMk cId="1006909516" sldId="596"/>
            <ac:cxnSpMk id="45" creationId="{52C8B9F5-4848-6624-7FF7-7207728896FD}"/>
          </ac:cxnSpMkLst>
        </pc:cxnChg>
        <pc:cxnChg chg="mod">
          <ac:chgData name="Maria Ingold" userId="a60f9d2a-5cbb-470b-bac9-3a1d4f4bde03" providerId="ADAL" clId="{B6591717-FC01-4309-908E-3B3D52BBF025}" dt="2025-01-18T21:57:38.516" v="262" actId="478"/>
          <ac:cxnSpMkLst>
            <pc:docMk/>
            <pc:sldMk cId="1006909516" sldId="596"/>
            <ac:cxnSpMk id="46" creationId="{7C2DAFC5-1D2B-F7F3-BE6C-0BDBC934BBD3}"/>
          </ac:cxnSpMkLst>
        </pc:cxnChg>
        <pc:cxnChg chg="mod">
          <ac:chgData name="Maria Ingold" userId="a60f9d2a-5cbb-470b-bac9-3a1d4f4bde03" providerId="ADAL" clId="{B6591717-FC01-4309-908E-3B3D52BBF025}" dt="2025-01-18T21:57:38.516" v="262" actId="478"/>
          <ac:cxnSpMkLst>
            <pc:docMk/>
            <pc:sldMk cId="1006909516" sldId="596"/>
            <ac:cxnSpMk id="47" creationId="{342635A8-9189-D9E6-E8D8-C0EE5F752A72}"/>
          </ac:cxnSpMkLst>
        </pc:cxnChg>
        <pc:cxnChg chg="mod">
          <ac:chgData name="Maria Ingold" userId="a60f9d2a-5cbb-470b-bac9-3a1d4f4bde03" providerId="ADAL" clId="{B6591717-FC01-4309-908E-3B3D52BBF025}" dt="2025-01-18T21:57:38.516" v="262" actId="478"/>
          <ac:cxnSpMkLst>
            <pc:docMk/>
            <pc:sldMk cId="1006909516" sldId="596"/>
            <ac:cxnSpMk id="49" creationId="{3524388F-2612-6828-4998-301315337C80}"/>
          </ac:cxnSpMkLst>
        </pc:cxnChg>
        <pc:cxnChg chg="mod">
          <ac:chgData name="Maria Ingold" userId="a60f9d2a-5cbb-470b-bac9-3a1d4f4bde03" providerId="ADAL" clId="{B6591717-FC01-4309-908E-3B3D52BBF025}" dt="2025-01-18T21:57:38.516" v="262" actId="478"/>
          <ac:cxnSpMkLst>
            <pc:docMk/>
            <pc:sldMk cId="1006909516" sldId="596"/>
            <ac:cxnSpMk id="50" creationId="{919C0F5D-6FF5-1AEC-0937-D60E3BB3045E}"/>
          </ac:cxnSpMkLst>
        </pc:cxnChg>
        <pc:cxnChg chg="mod">
          <ac:chgData name="Maria Ingold" userId="a60f9d2a-5cbb-470b-bac9-3a1d4f4bde03" providerId="ADAL" clId="{B6591717-FC01-4309-908E-3B3D52BBF025}" dt="2025-01-18T21:57:38.516" v="262" actId="478"/>
          <ac:cxnSpMkLst>
            <pc:docMk/>
            <pc:sldMk cId="1006909516" sldId="596"/>
            <ac:cxnSpMk id="51" creationId="{0FE94BCE-CE61-CDD8-20AE-EFECA6F2CDB6}"/>
          </ac:cxnSpMkLst>
        </pc:cxnChg>
        <pc:cxnChg chg="mod">
          <ac:chgData name="Maria Ingold" userId="a60f9d2a-5cbb-470b-bac9-3a1d4f4bde03" providerId="ADAL" clId="{B6591717-FC01-4309-908E-3B3D52BBF025}" dt="2025-01-18T21:57:38.516" v="262" actId="478"/>
          <ac:cxnSpMkLst>
            <pc:docMk/>
            <pc:sldMk cId="1006909516" sldId="596"/>
            <ac:cxnSpMk id="54" creationId="{15F88A30-41A7-4CCA-60F5-19A410680C7C}"/>
          </ac:cxnSpMkLst>
        </pc:cxnChg>
        <pc:cxnChg chg="mod">
          <ac:chgData name="Maria Ingold" userId="a60f9d2a-5cbb-470b-bac9-3a1d4f4bde03" providerId="ADAL" clId="{B6591717-FC01-4309-908E-3B3D52BBF025}" dt="2025-01-18T21:57:38.516" v="262" actId="478"/>
          <ac:cxnSpMkLst>
            <pc:docMk/>
            <pc:sldMk cId="1006909516" sldId="596"/>
            <ac:cxnSpMk id="55" creationId="{09C127F1-20E4-6C86-40D1-E0D095663960}"/>
          </ac:cxnSpMkLst>
        </pc:cxnChg>
        <pc:cxnChg chg="mod">
          <ac:chgData name="Maria Ingold" userId="a60f9d2a-5cbb-470b-bac9-3a1d4f4bde03" providerId="ADAL" clId="{B6591717-FC01-4309-908E-3B3D52BBF025}" dt="2025-01-18T21:57:38.516" v="262" actId="478"/>
          <ac:cxnSpMkLst>
            <pc:docMk/>
            <pc:sldMk cId="1006909516" sldId="596"/>
            <ac:cxnSpMk id="57" creationId="{AA0E4C66-699C-D8B9-C6F5-0508A4E3E68B}"/>
          </ac:cxnSpMkLst>
        </pc:cxnChg>
      </pc:sldChg>
      <pc:sldChg chg="addSp delSp modSp mod">
        <pc:chgData name="Maria Ingold" userId="a60f9d2a-5cbb-470b-bac9-3a1d4f4bde03" providerId="ADAL" clId="{B6591717-FC01-4309-908E-3B3D52BBF025}" dt="2025-01-18T21:57:51.918" v="268"/>
        <pc:sldMkLst>
          <pc:docMk/>
          <pc:sldMk cId="2292200355" sldId="598"/>
        </pc:sldMkLst>
        <pc:spChg chg="mod">
          <ac:chgData name="Maria Ingold" userId="a60f9d2a-5cbb-470b-bac9-3a1d4f4bde03" providerId="ADAL" clId="{B6591717-FC01-4309-908E-3B3D52BBF025}" dt="2025-01-18T21:57:51.918" v="268"/>
          <ac:spMkLst>
            <pc:docMk/>
            <pc:sldMk cId="2292200355" sldId="598"/>
            <ac:spMk id="23" creationId="{CAFC615F-40AD-1E94-289F-1146D48AA9A3}"/>
          </ac:spMkLst>
        </pc:spChg>
        <pc:spChg chg="mod">
          <ac:chgData name="Maria Ingold" userId="a60f9d2a-5cbb-470b-bac9-3a1d4f4bde03" providerId="ADAL" clId="{B6591717-FC01-4309-908E-3B3D52BBF025}" dt="2025-01-18T21:57:51.918" v="268"/>
          <ac:spMkLst>
            <pc:docMk/>
            <pc:sldMk cId="2292200355" sldId="598"/>
            <ac:spMk id="32" creationId="{337A40C1-E7A0-DEEF-72BE-865D2EB2441E}"/>
          </ac:spMkLst>
        </pc:spChg>
        <pc:spChg chg="mod">
          <ac:chgData name="Maria Ingold" userId="a60f9d2a-5cbb-470b-bac9-3a1d4f4bde03" providerId="ADAL" clId="{B6591717-FC01-4309-908E-3B3D52BBF025}" dt="2025-01-18T21:57:51.918" v="268"/>
          <ac:spMkLst>
            <pc:docMk/>
            <pc:sldMk cId="2292200355" sldId="598"/>
            <ac:spMk id="33" creationId="{775F5CCA-2F02-CA41-1208-164FBF5EE5FD}"/>
          </ac:spMkLst>
        </pc:spChg>
        <pc:spChg chg="mod">
          <ac:chgData name="Maria Ingold" userId="a60f9d2a-5cbb-470b-bac9-3a1d4f4bde03" providerId="ADAL" clId="{B6591717-FC01-4309-908E-3B3D52BBF025}" dt="2025-01-18T21:57:51.918" v="268"/>
          <ac:spMkLst>
            <pc:docMk/>
            <pc:sldMk cId="2292200355" sldId="598"/>
            <ac:spMk id="34" creationId="{6114D533-E16A-08B6-5DE2-43C3907B86B2}"/>
          </ac:spMkLst>
        </pc:spChg>
        <pc:spChg chg="mod">
          <ac:chgData name="Maria Ingold" userId="a60f9d2a-5cbb-470b-bac9-3a1d4f4bde03" providerId="ADAL" clId="{B6591717-FC01-4309-908E-3B3D52BBF025}" dt="2025-01-18T21:57:51.918" v="268"/>
          <ac:spMkLst>
            <pc:docMk/>
            <pc:sldMk cId="2292200355" sldId="598"/>
            <ac:spMk id="35" creationId="{9158CFF1-E08B-E044-78F6-6D04C9910C54}"/>
          </ac:spMkLst>
        </pc:spChg>
        <pc:spChg chg="mod">
          <ac:chgData name="Maria Ingold" userId="a60f9d2a-5cbb-470b-bac9-3a1d4f4bde03" providerId="ADAL" clId="{B6591717-FC01-4309-908E-3B3D52BBF025}" dt="2025-01-18T21:57:51.918" v="268"/>
          <ac:spMkLst>
            <pc:docMk/>
            <pc:sldMk cId="2292200355" sldId="598"/>
            <ac:spMk id="40" creationId="{742E2316-2F3F-4412-9485-8D0AA259CF04}"/>
          </ac:spMkLst>
        </pc:spChg>
        <pc:spChg chg="mod">
          <ac:chgData name="Maria Ingold" userId="a60f9d2a-5cbb-470b-bac9-3a1d4f4bde03" providerId="ADAL" clId="{B6591717-FC01-4309-908E-3B3D52BBF025}" dt="2025-01-18T21:57:51.918" v="268"/>
          <ac:spMkLst>
            <pc:docMk/>
            <pc:sldMk cId="2292200355" sldId="598"/>
            <ac:spMk id="41" creationId="{DB7C80B5-0784-8EC2-5376-AB56685D9228}"/>
          </ac:spMkLst>
        </pc:spChg>
        <pc:spChg chg="mod">
          <ac:chgData name="Maria Ingold" userId="a60f9d2a-5cbb-470b-bac9-3a1d4f4bde03" providerId="ADAL" clId="{B6591717-FC01-4309-908E-3B3D52BBF025}" dt="2025-01-18T21:57:51.918" v="268"/>
          <ac:spMkLst>
            <pc:docMk/>
            <pc:sldMk cId="2292200355" sldId="598"/>
            <ac:spMk id="42" creationId="{A06C6697-A32E-D1AE-3042-B8A1BFDA15A0}"/>
          </ac:spMkLst>
        </pc:spChg>
        <pc:spChg chg="mod">
          <ac:chgData name="Maria Ingold" userId="a60f9d2a-5cbb-470b-bac9-3a1d4f4bde03" providerId="ADAL" clId="{B6591717-FC01-4309-908E-3B3D52BBF025}" dt="2025-01-18T21:57:51.918" v="268"/>
          <ac:spMkLst>
            <pc:docMk/>
            <pc:sldMk cId="2292200355" sldId="598"/>
            <ac:spMk id="43" creationId="{94D2612A-B129-9773-C8B7-C64D440D538A}"/>
          </ac:spMkLst>
        </pc:spChg>
        <pc:spChg chg="mod">
          <ac:chgData name="Maria Ingold" userId="a60f9d2a-5cbb-470b-bac9-3a1d4f4bde03" providerId="ADAL" clId="{B6591717-FC01-4309-908E-3B3D52BBF025}" dt="2025-01-18T21:57:51.918" v="268"/>
          <ac:spMkLst>
            <pc:docMk/>
            <pc:sldMk cId="2292200355" sldId="598"/>
            <ac:spMk id="44" creationId="{84B5F8DE-2BB6-EB0F-287E-D05B1FA8B920}"/>
          </ac:spMkLst>
        </pc:spChg>
        <pc:picChg chg="del">
          <ac:chgData name="Maria Ingold" userId="a60f9d2a-5cbb-470b-bac9-3a1d4f4bde03" providerId="ADAL" clId="{B6591717-FC01-4309-908E-3B3D52BBF025}" dt="2025-01-18T21:57:50.961" v="267" actId="478"/>
          <ac:picMkLst>
            <pc:docMk/>
            <pc:sldMk cId="2292200355" sldId="598"/>
            <ac:picMk id="12" creationId="{FAF10914-93C6-2840-8703-1908AB40D070}"/>
          </ac:picMkLst>
        </pc:picChg>
      </pc:sldChg>
      <pc:sldChg chg="addSp delSp modSp mod">
        <pc:chgData name="Maria Ingold" userId="a60f9d2a-5cbb-470b-bac9-3a1d4f4bde03" providerId="ADAL" clId="{B6591717-FC01-4309-908E-3B3D52BBF025}" dt="2025-01-18T21:58:00.061" v="270"/>
        <pc:sldMkLst>
          <pc:docMk/>
          <pc:sldMk cId="1405074588" sldId="599"/>
        </pc:sldMkLst>
        <pc:spChg chg="mod">
          <ac:chgData name="Maria Ingold" userId="a60f9d2a-5cbb-470b-bac9-3a1d4f4bde03" providerId="ADAL" clId="{B6591717-FC01-4309-908E-3B3D52BBF025}" dt="2025-01-18T21:58:00.061" v="270"/>
          <ac:spMkLst>
            <pc:docMk/>
            <pc:sldMk cId="1405074588" sldId="599"/>
            <ac:spMk id="60" creationId="{4829E297-EC3C-A8BF-0E25-64877B92690B}"/>
          </ac:spMkLst>
        </pc:spChg>
        <pc:spChg chg="mod">
          <ac:chgData name="Maria Ingold" userId="a60f9d2a-5cbb-470b-bac9-3a1d4f4bde03" providerId="ADAL" clId="{B6591717-FC01-4309-908E-3B3D52BBF025}" dt="2025-01-18T21:58:00.061" v="270"/>
          <ac:spMkLst>
            <pc:docMk/>
            <pc:sldMk cId="1405074588" sldId="599"/>
            <ac:spMk id="67" creationId="{B5CF8EAC-B415-B4C6-960A-30F7562898F9}"/>
          </ac:spMkLst>
        </pc:spChg>
        <pc:spChg chg="mod">
          <ac:chgData name="Maria Ingold" userId="a60f9d2a-5cbb-470b-bac9-3a1d4f4bde03" providerId="ADAL" clId="{B6591717-FC01-4309-908E-3B3D52BBF025}" dt="2025-01-18T21:58:00.061" v="270"/>
          <ac:spMkLst>
            <pc:docMk/>
            <pc:sldMk cId="1405074588" sldId="599"/>
            <ac:spMk id="71" creationId="{40836940-4DBB-7179-D18D-ADFB684FA30B}"/>
          </ac:spMkLst>
        </pc:spChg>
        <pc:spChg chg="mod">
          <ac:chgData name="Maria Ingold" userId="a60f9d2a-5cbb-470b-bac9-3a1d4f4bde03" providerId="ADAL" clId="{B6591717-FC01-4309-908E-3B3D52BBF025}" dt="2025-01-18T21:58:00.061" v="270"/>
          <ac:spMkLst>
            <pc:docMk/>
            <pc:sldMk cId="1405074588" sldId="599"/>
            <ac:spMk id="73" creationId="{28D9D867-53BC-7530-1965-E99A1669C037}"/>
          </ac:spMkLst>
        </pc:spChg>
        <pc:spChg chg="mod">
          <ac:chgData name="Maria Ingold" userId="a60f9d2a-5cbb-470b-bac9-3a1d4f4bde03" providerId="ADAL" clId="{B6591717-FC01-4309-908E-3B3D52BBF025}" dt="2025-01-18T21:58:00.061" v="270"/>
          <ac:spMkLst>
            <pc:docMk/>
            <pc:sldMk cId="1405074588" sldId="599"/>
            <ac:spMk id="74" creationId="{554E5B6F-2016-6C8B-D1B7-7670F5588428}"/>
          </ac:spMkLst>
        </pc:spChg>
        <pc:spChg chg="mod">
          <ac:chgData name="Maria Ingold" userId="a60f9d2a-5cbb-470b-bac9-3a1d4f4bde03" providerId="ADAL" clId="{B6591717-FC01-4309-908E-3B3D52BBF025}" dt="2025-01-18T21:58:00.061" v="270"/>
          <ac:spMkLst>
            <pc:docMk/>
            <pc:sldMk cId="1405074588" sldId="599"/>
            <ac:spMk id="76" creationId="{6B726E98-0870-6A86-864A-ECEE36D922BF}"/>
          </ac:spMkLst>
        </pc:spChg>
        <pc:spChg chg="mod">
          <ac:chgData name="Maria Ingold" userId="a60f9d2a-5cbb-470b-bac9-3a1d4f4bde03" providerId="ADAL" clId="{B6591717-FC01-4309-908E-3B3D52BBF025}" dt="2025-01-18T21:58:00.061" v="270"/>
          <ac:spMkLst>
            <pc:docMk/>
            <pc:sldMk cId="1405074588" sldId="599"/>
            <ac:spMk id="77" creationId="{A4E8CE19-8F0D-82CF-A84E-584E1A5B7EDE}"/>
          </ac:spMkLst>
        </pc:spChg>
        <pc:spChg chg="mod">
          <ac:chgData name="Maria Ingold" userId="a60f9d2a-5cbb-470b-bac9-3a1d4f4bde03" providerId="ADAL" clId="{B6591717-FC01-4309-908E-3B3D52BBF025}" dt="2025-01-18T21:58:00.061" v="270"/>
          <ac:spMkLst>
            <pc:docMk/>
            <pc:sldMk cId="1405074588" sldId="599"/>
            <ac:spMk id="78" creationId="{E32FFD96-F081-2AD6-2F4F-26AE393B9687}"/>
          </ac:spMkLst>
        </pc:spChg>
        <pc:spChg chg="mod">
          <ac:chgData name="Maria Ingold" userId="a60f9d2a-5cbb-470b-bac9-3a1d4f4bde03" providerId="ADAL" clId="{B6591717-FC01-4309-908E-3B3D52BBF025}" dt="2025-01-18T21:58:00.061" v="270"/>
          <ac:spMkLst>
            <pc:docMk/>
            <pc:sldMk cId="1405074588" sldId="599"/>
            <ac:spMk id="79" creationId="{D8E429AF-EC07-DCAD-A839-29E9064FA5E5}"/>
          </ac:spMkLst>
        </pc:spChg>
        <pc:spChg chg="mod">
          <ac:chgData name="Maria Ingold" userId="a60f9d2a-5cbb-470b-bac9-3a1d4f4bde03" providerId="ADAL" clId="{B6591717-FC01-4309-908E-3B3D52BBF025}" dt="2025-01-18T21:58:00.061" v="270"/>
          <ac:spMkLst>
            <pc:docMk/>
            <pc:sldMk cId="1405074588" sldId="599"/>
            <ac:spMk id="80" creationId="{2B4751BE-74A7-9365-242C-A1C5D69ADA43}"/>
          </ac:spMkLst>
        </pc:spChg>
        <pc:picChg chg="del">
          <ac:chgData name="Maria Ingold" userId="a60f9d2a-5cbb-470b-bac9-3a1d4f4bde03" providerId="ADAL" clId="{B6591717-FC01-4309-908E-3B3D52BBF025}" dt="2025-01-18T21:57:59.520" v="269" actId="478"/>
          <ac:picMkLst>
            <pc:docMk/>
            <pc:sldMk cId="1405074588" sldId="599"/>
            <ac:picMk id="12" creationId="{DF5B18C4-1971-3CFA-1914-C94CE10B143B}"/>
          </ac:picMkLst>
        </pc:picChg>
      </pc:sldChg>
      <pc:sldChg chg="addSp delSp modSp mod">
        <pc:chgData name="Maria Ingold" userId="a60f9d2a-5cbb-470b-bac9-3a1d4f4bde03" providerId="ADAL" clId="{B6591717-FC01-4309-908E-3B3D52BBF025}" dt="2025-01-18T21:58:09.962" v="274"/>
        <pc:sldMkLst>
          <pc:docMk/>
          <pc:sldMk cId="3209668720" sldId="601"/>
        </pc:sldMkLst>
        <pc:spChg chg="mod">
          <ac:chgData name="Maria Ingold" userId="a60f9d2a-5cbb-470b-bac9-3a1d4f4bde03" providerId="ADAL" clId="{B6591717-FC01-4309-908E-3B3D52BBF025}" dt="2025-01-18T21:58:09.962" v="274"/>
          <ac:spMkLst>
            <pc:docMk/>
            <pc:sldMk cId="3209668720" sldId="601"/>
            <ac:spMk id="10" creationId="{D6467DC4-FA96-2EE5-49ED-603CF8A56208}"/>
          </ac:spMkLst>
        </pc:spChg>
        <pc:spChg chg="mod">
          <ac:chgData name="Maria Ingold" userId="a60f9d2a-5cbb-470b-bac9-3a1d4f4bde03" providerId="ADAL" clId="{B6591717-FC01-4309-908E-3B3D52BBF025}" dt="2025-01-18T21:58:09.962" v="274"/>
          <ac:spMkLst>
            <pc:docMk/>
            <pc:sldMk cId="3209668720" sldId="601"/>
            <ac:spMk id="15" creationId="{EEE30CFE-809B-C4AE-F672-A2A3BC379CD5}"/>
          </ac:spMkLst>
        </pc:spChg>
        <pc:spChg chg="mod">
          <ac:chgData name="Maria Ingold" userId="a60f9d2a-5cbb-470b-bac9-3a1d4f4bde03" providerId="ADAL" clId="{B6591717-FC01-4309-908E-3B3D52BBF025}" dt="2025-01-18T21:58:09.962" v="274"/>
          <ac:spMkLst>
            <pc:docMk/>
            <pc:sldMk cId="3209668720" sldId="601"/>
            <ac:spMk id="16" creationId="{C4D096E7-E7F0-FEE3-747C-8A4401AF711D}"/>
          </ac:spMkLst>
        </pc:spChg>
        <pc:spChg chg="mod">
          <ac:chgData name="Maria Ingold" userId="a60f9d2a-5cbb-470b-bac9-3a1d4f4bde03" providerId="ADAL" clId="{B6591717-FC01-4309-908E-3B3D52BBF025}" dt="2025-01-18T21:58:09.962" v="274"/>
          <ac:spMkLst>
            <pc:docMk/>
            <pc:sldMk cId="3209668720" sldId="601"/>
            <ac:spMk id="17" creationId="{C7EF6B6D-0C26-BCF8-36DF-F2EA339333CC}"/>
          </ac:spMkLst>
        </pc:spChg>
        <pc:spChg chg="mod">
          <ac:chgData name="Maria Ingold" userId="a60f9d2a-5cbb-470b-bac9-3a1d4f4bde03" providerId="ADAL" clId="{B6591717-FC01-4309-908E-3B3D52BBF025}" dt="2025-01-18T21:58:09.962" v="274"/>
          <ac:spMkLst>
            <pc:docMk/>
            <pc:sldMk cId="3209668720" sldId="601"/>
            <ac:spMk id="18" creationId="{20F27F78-69C6-7846-4EDD-4A8B57741E7C}"/>
          </ac:spMkLst>
        </pc:spChg>
        <pc:spChg chg="mod">
          <ac:chgData name="Maria Ingold" userId="a60f9d2a-5cbb-470b-bac9-3a1d4f4bde03" providerId="ADAL" clId="{B6591717-FC01-4309-908E-3B3D52BBF025}" dt="2025-01-18T21:58:09.962" v="274"/>
          <ac:spMkLst>
            <pc:docMk/>
            <pc:sldMk cId="3209668720" sldId="601"/>
            <ac:spMk id="20" creationId="{FEB6D314-9C48-10F5-F2C0-C7CD56D47438}"/>
          </ac:spMkLst>
        </pc:spChg>
        <pc:spChg chg="mod">
          <ac:chgData name="Maria Ingold" userId="a60f9d2a-5cbb-470b-bac9-3a1d4f4bde03" providerId="ADAL" clId="{B6591717-FC01-4309-908E-3B3D52BBF025}" dt="2025-01-18T21:58:09.962" v="274"/>
          <ac:spMkLst>
            <pc:docMk/>
            <pc:sldMk cId="3209668720" sldId="601"/>
            <ac:spMk id="21" creationId="{5078D95F-B259-A4D3-E23E-7FA2C0DE3DAA}"/>
          </ac:spMkLst>
        </pc:spChg>
        <pc:spChg chg="mod">
          <ac:chgData name="Maria Ingold" userId="a60f9d2a-5cbb-470b-bac9-3a1d4f4bde03" providerId="ADAL" clId="{B6591717-FC01-4309-908E-3B3D52BBF025}" dt="2025-01-18T21:58:09.962" v="274"/>
          <ac:spMkLst>
            <pc:docMk/>
            <pc:sldMk cId="3209668720" sldId="601"/>
            <ac:spMk id="22" creationId="{53BFB782-B889-C1A7-DAB1-5CFADCDD40EE}"/>
          </ac:spMkLst>
        </pc:spChg>
        <pc:spChg chg="mod">
          <ac:chgData name="Maria Ingold" userId="a60f9d2a-5cbb-470b-bac9-3a1d4f4bde03" providerId="ADAL" clId="{B6591717-FC01-4309-908E-3B3D52BBF025}" dt="2025-01-18T21:58:09.962" v="274"/>
          <ac:spMkLst>
            <pc:docMk/>
            <pc:sldMk cId="3209668720" sldId="601"/>
            <ac:spMk id="24" creationId="{B56CB791-E772-E376-DDD4-2F0E76F81047}"/>
          </ac:spMkLst>
        </pc:spChg>
        <pc:spChg chg="mod">
          <ac:chgData name="Maria Ingold" userId="a60f9d2a-5cbb-470b-bac9-3a1d4f4bde03" providerId="ADAL" clId="{B6591717-FC01-4309-908E-3B3D52BBF025}" dt="2025-01-18T21:58:09.962" v="274"/>
          <ac:spMkLst>
            <pc:docMk/>
            <pc:sldMk cId="3209668720" sldId="601"/>
            <ac:spMk id="25" creationId="{5ABB9CD3-A99D-9EC1-E79C-1A8E0FC9DC6C}"/>
          </ac:spMkLst>
        </pc:spChg>
        <pc:spChg chg="mod">
          <ac:chgData name="Maria Ingold" userId="a60f9d2a-5cbb-470b-bac9-3a1d4f4bde03" providerId="ADAL" clId="{B6591717-FC01-4309-908E-3B3D52BBF025}" dt="2025-01-18T21:21:54.364" v="3" actId="6549"/>
          <ac:spMkLst>
            <pc:docMk/>
            <pc:sldMk cId="3209668720" sldId="601"/>
            <ac:spMk id="35" creationId="{F51BD0A9-1D57-DF02-02F0-E58A31859FF8}"/>
          </ac:spMkLst>
        </pc:spChg>
        <pc:graphicFrameChg chg="mod">
          <ac:chgData name="Maria Ingold" userId="a60f9d2a-5cbb-470b-bac9-3a1d4f4bde03" providerId="ADAL" clId="{B6591717-FC01-4309-908E-3B3D52BBF025}" dt="2025-01-18T21:21:47.752" v="2"/>
          <ac:graphicFrameMkLst>
            <pc:docMk/>
            <pc:sldMk cId="3209668720" sldId="601"/>
            <ac:graphicFrameMk id="42" creationId="{82FFD83C-FF0E-6D72-F8D9-6EED3CDD7995}"/>
          </ac:graphicFrameMkLst>
        </pc:graphicFrameChg>
        <pc:picChg chg="del">
          <ac:chgData name="Maria Ingold" userId="a60f9d2a-5cbb-470b-bac9-3a1d4f4bde03" providerId="ADAL" clId="{B6591717-FC01-4309-908E-3B3D52BBF025}" dt="2025-01-18T21:58:09.421" v="273" actId="478"/>
          <ac:picMkLst>
            <pc:docMk/>
            <pc:sldMk cId="3209668720" sldId="601"/>
            <ac:picMk id="12" creationId="{19378B53-96D9-BDDE-5CA8-5D859FD67428}"/>
          </ac:picMkLst>
        </pc:picChg>
      </pc:sldChg>
      <pc:sldChg chg="addSp delSp modSp mod">
        <pc:chgData name="Maria Ingold" userId="a60f9d2a-5cbb-470b-bac9-3a1d4f4bde03" providerId="ADAL" clId="{B6591717-FC01-4309-908E-3B3D52BBF025}" dt="2025-01-18T21:58:06.113" v="272"/>
        <pc:sldMkLst>
          <pc:docMk/>
          <pc:sldMk cId="690793271" sldId="602"/>
        </pc:sldMkLst>
        <pc:spChg chg="mod">
          <ac:chgData name="Maria Ingold" userId="a60f9d2a-5cbb-470b-bac9-3a1d4f4bde03" providerId="ADAL" clId="{B6591717-FC01-4309-908E-3B3D52BBF025}" dt="2025-01-18T21:58:06.113" v="272"/>
          <ac:spMkLst>
            <pc:docMk/>
            <pc:sldMk cId="690793271" sldId="602"/>
            <ac:spMk id="11" creationId="{B2CA02B8-BDD1-D3B2-A94B-E574BC88183A}"/>
          </ac:spMkLst>
        </pc:spChg>
        <pc:spChg chg="mod">
          <ac:chgData name="Maria Ingold" userId="a60f9d2a-5cbb-470b-bac9-3a1d4f4bde03" providerId="ADAL" clId="{B6591717-FC01-4309-908E-3B3D52BBF025}" dt="2025-01-18T21:58:06.113" v="272"/>
          <ac:spMkLst>
            <pc:docMk/>
            <pc:sldMk cId="690793271" sldId="602"/>
            <ac:spMk id="21" creationId="{A19CD2CC-1752-1E76-F35C-95AC723D7413}"/>
          </ac:spMkLst>
        </pc:spChg>
        <pc:spChg chg="mod">
          <ac:chgData name="Maria Ingold" userId="a60f9d2a-5cbb-470b-bac9-3a1d4f4bde03" providerId="ADAL" clId="{B6591717-FC01-4309-908E-3B3D52BBF025}" dt="2025-01-18T21:58:06.113" v="272"/>
          <ac:spMkLst>
            <pc:docMk/>
            <pc:sldMk cId="690793271" sldId="602"/>
            <ac:spMk id="37" creationId="{3A74CAFE-563B-9E30-380F-192D905AB228}"/>
          </ac:spMkLst>
        </pc:spChg>
        <pc:spChg chg="mod">
          <ac:chgData name="Maria Ingold" userId="a60f9d2a-5cbb-470b-bac9-3a1d4f4bde03" providerId="ADAL" clId="{B6591717-FC01-4309-908E-3B3D52BBF025}" dt="2025-01-18T21:58:06.113" v="272"/>
          <ac:spMkLst>
            <pc:docMk/>
            <pc:sldMk cId="690793271" sldId="602"/>
            <ac:spMk id="38" creationId="{705B1F5B-FC3F-FE3B-CF43-AF003BAE7E2A}"/>
          </ac:spMkLst>
        </pc:spChg>
        <pc:spChg chg="mod">
          <ac:chgData name="Maria Ingold" userId="a60f9d2a-5cbb-470b-bac9-3a1d4f4bde03" providerId="ADAL" clId="{B6591717-FC01-4309-908E-3B3D52BBF025}" dt="2025-01-18T21:58:06.113" v="272"/>
          <ac:spMkLst>
            <pc:docMk/>
            <pc:sldMk cId="690793271" sldId="602"/>
            <ac:spMk id="39" creationId="{719CE75D-0221-0E98-1831-282F567862C1}"/>
          </ac:spMkLst>
        </pc:spChg>
        <pc:spChg chg="mod">
          <ac:chgData name="Maria Ingold" userId="a60f9d2a-5cbb-470b-bac9-3a1d4f4bde03" providerId="ADAL" clId="{B6591717-FC01-4309-908E-3B3D52BBF025}" dt="2025-01-18T21:58:06.113" v="272"/>
          <ac:spMkLst>
            <pc:docMk/>
            <pc:sldMk cId="690793271" sldId="602"/>
            <ac:spMk id="40" creationId="{A6460D68-2D77-90FC-A579-2B6E9918B478}"/>
          </ac:spMkLst>
        </pc:spChg>
        <pc:spChg chg="mod">
          <ac:chgData name="Maria Ingold" userId="a60f9d2a-5cbb-470b-bac9-3a1d4f4bde03" providerId="ADAL" clId="{B6591717-FC01-4309-908E-3B3D52BBF025}" dt="2025-01-18T21:58:06.113" v="272"/>
          <ac:spMkLst>
            <pc:docMk/>
            <pc:sldMk cId="690793271" sldId="602"/>
            <ac:spMk id="41" creationId="{BC20C2E8-D2CA-C281-DF6A-F89F3E1D1DCE}"/>
          </ac:spMkLst>
        </pc:spChg>
        <pc:spChg chg="mod">
          <ac:chgData name="Maria Ingold" userId="a60f9d2a-5cbb-470b-bac9-3a1d4f4bde03" providerId="ADAL" clId="{B6591717-FC01-4309-908E-3B3D52BBF025}" dt="2025-01-18T21:58:06.113" v="272"/>
          <ac:spMkLst>
            <pc:docMk/>
            <pc:sldMk cId="690793271" sldId="602"/>
            <ac:spMk id="42" creationId="{766D861E-3A09-5EB5-732C-7D518D2CB17D}"/>
          </ac:spMkLst>
        </pc:spChg>
        <pc:spChg chg="mod">
          <ac:chgData name="Maria Ingold" userId="a60f9d2a-5cbb-470b-bac9-3a1d4f4bde03" providerId="ADAL" clId="{B6591717-FC01-4309-908E-3B3D52BBF025}" dt="2025-01-18T21:58:06.113" v="272"/>
          <ac:spMkLst>
            <pc:docMk/>
            <pc:sldMk cId="690793271" sldId="602"/>
            <ac:spMk id="43" creationId="{AA958F5E-1628-4C8D-BF3F-E379EA1B5EE2}"/>
          </ac:spMkLst>
        </pc:spChg>
        <pc:spChg chg="mod">
          <ac:chgData name="Maria Ingold" userId="a60f9d2a-5cbb-470b-bac9-3a1d4f4bde03" providerId="ADAL" clId="{B6591717-FC01-4309-908E-3B3D52BBF025}" dt="2025-01-18T21:58:06.113" v="272"/>
          <ac:spMkLst>
            <pc:docMk/>
            <pc:sldMk cId="690793271" sldId="602"/>
            <ac:spMk id="44" creationId="{598FAFE3-1F32-88D4-8118-4B644899C135}"/>
          </ac:spMkLst>
        </pc:spChg>
        <pc:picChg chg="del">
          <ac:chgData name="Maria Ingold" userId="a60f9d2a-5cbb-470b-bac9-3a1d4f4bde03" providerId="ADAL" clId="{B6591717-FC01-4309-908E-3B3D52BBF025}" dt="2025-01-18T21:58:05.231" v="271" actId="478"/>
          <ac:picMkLst>
            <pc:docMk/>
            <pc:sldMk cId="690793271" sldId="602"/>
            <ac:picMk id="12" creationId="{F4D6D3E0-B7F7-B9D4-C0B6-B76A21AD8C3E}"/>
          </ac:picMkLst>
        </pc:picChg>
      </pc:sldChg>
      <pc:sldChg chg="addSp delSp modSp mod">
        <pc:chgData name="Maria Ingold" userId="a60f9d2a-5cbb-470b-bac9-3a1d4f4bde03" providerId="ADAL" clId="{B6591717-FC01-4309-908E-3B3D52BBF025}" dt="2025-01-18T21:58:14.426" v="276"/>
        <pc:sldMkLst>
          <pc:docMk/>
          <pc:sldMk cId="3383952104" sldId="604"/>
        </pc:sldMkLst>
        <pc:spChg chg="mod">
          <ac:chgData name="Maria Ingold" userId="a60f9d2a-5cbb-470b-bac9-3a1d4f4bde03" providerId="ADAL" clId="{B6591717-FC01-4309-908E-3B3D52BBF025}" dt="2025-01-18T21:58:14.426" v="276"/>
          <ac:spMkLst>
            <pc:docMk/>
            <pc:sldMk cId="3383952104" sldId="604"/>
            <ac:spMk id="15" creationId="{620E52DE-3B61-4D2A-CAD8-3F3C835FE498}"/>
          </ac:spMkLst>
        </pc:spChg>
        <pc:spChg chg="mod">
          <ac:chgData name="Maria Ingold" userId="a60f9d2a-5cbb-470b-bac9-3a1d4f4bde03" providerId="ADAL" clId="{B6591717-FC01-4309-908E-3B3D52BBF025}" dt="2025-01-18T21:58:14.426" v="276"/>
          <ac:spMkLst>
            <pc:docMk/>
            <pc:sldMk cId="3383952104" sldId="604"/>
            <ac:spMk id="19" creationId="{E403C0F8-3D32-3809-78E0-1A8CA191C4CB}"/>
          </ac:spMkLst>
        </pc:spChg>
        <pc:spChg chg="mod">
          <ac:chgData name="Maria Ingold" userId="a60f9d2a-5cbb-470b-bac9-3a1d4f4bde03" providerId="ADAL" clId="{B6591717-FC01-4309-908E-3B3D52BBF025}" dt="2025-01-18T21:58:14.426" v="276"/>
          <ac:spMkLst>
            <pc:docMk/>
            <pc:sldMk cId="3383952104" sldId="604"/>
            <ac:spMk id="21" creationId="{4AF08475-90D0-F2F0-65C3-B9CB7B183806}"/>
          </ac:spMkLst>
        </pc:spChg>
        <pc:spChg chg="mod">
          <ac:chgData name="Maria Ingold" userId="a60f9d2a-5cbb-470b-bac9-3a1d4f4bde03" providerId="ADAL" clId="{B6591717-FC01-4309-908E-3B3D52BBF025}" dt="2025-01-18T21:58:14.426" v="276"/>
          <ac:spMkLst>
            <pc:docMk/>
            <pc:sldMk cId="3383952104" sldId="604"/>
            <ac:spMk id="22" creationId="{4EF3E693-E5F0-49F7-A677-9B1799211E7E}"/>
          </ac:spMkLst>
        </pc:spChg>
        <pc:spChg chg="mod">
          <ac:chgData name="Maria Ingold" userId="a60f9d2a-5cbb-470b-bac9-3a1d4f4bde03" providerId="ADAL" clId="{B6591717-FC01-4309-908E-3B3D52BBF025}" dt="2025-01-18T21:58:14.426" v="276"/>
          <ac:spMkLst>
            <pc:docMk/>
            <pc:sldMk cId="3383952104" sldId="604"/>
            <ac:spMk id="24" creationId="{1BC486E6-8770-9D42-83A8-F8AD255B1317}"/>
          </ac:spMkLst>
        </pc:spChg>
        <pc:spChg chg="mod">
          <ac:chgData name="Maria Ingold" userId="a60f9d2a-5cbb-470b-bac9-3a1d4f4bde03" providerId="ADAL" clId="{B6591717-FC01-4309-908E-3B3D52BBF025}" dt="2025-01-18T21:58:14.426" v="276"/>
          <ac:spMkLst>
            <pc:docMk/>
            <pc:sldMk cId="3383952104" sldId="604"/>
            <ac:spMk id="25" creationId="{56716084-3DC5-A0CE-AF67-1BD4B93F92D5}"/>
          </ac:spMkLst>
        </pc:spChg>
        <pc:spChg chg="mod">
          <ac:chgData name="Maria Ingold" userId="a60f9d2a-5cbb-470b-bac9-3a1d4f4bde03" providerId="ADAL" clId="{B6591717-FC01-4309-908E-3B3D52BBF025}" dt="2025-01-18T21:58:14.426" v="276"/>
          <ac:spMkLst>
            <pc:docMk/>
            <pc:sldMk cId="3383952104" sldId="604"/>
            <ac:spMk id="26" creationId="{5B162B5B-BBA2-F9EC-2414-3083CC324A6A}"/>
          </ac:spMkLst>
        </pc:spChg>
        <pc:spChg chg="mod">
          <ac:chgData name="Maria Ingold" userId="a60f9d2a-5cbb-470b-bac9-3a1d4f4bde03" providerId="ADAL" clId="{B6591717-FC01-4309-908E-3B3D52BBF025}" dt="2025-01-18T21:58:14.426" v="276"/>
          <ac:spMkLst>
            <pc:docMk/>
            <pc:sldMk cId="3383952104" sldId="604"/>
            <ac:spMk id="28" creationId="{1AE8DE35-8B3F-A661-9B61-0FEACA5B5F67}"/>
          </ac:spMkLst>
        </pc:spChg>
        <pc:spChg chg="mod">
          <ac:chgData name="Maria Ingold" userId="a60f9d2a-5cbb-470b-bac9-3a1d4f4bde03" providerId="ADAL" clId="{B6591717-FC01-4309-908E-3B3D52BBF025}" dt="2025-01-18T21:58:14.426" v="276"/>
          <ac:spMkLst>
            <pc:docMk/>
            <pc:sldMk cId="3383952104" sldId="604"/>
            <ac:spMk id="29" creationId="{F9E621C1-36F4-0695-13E1-87F1ACA1864D}"/>
          </ac:spMkLst>
        </pc:spChg>
        <pc:spChg chg="mod">
          <ac:chgData name="Maria Ingold" userId="a60f9d2a-5cbb-470b-bac9-3a1d4f4bde03" providerId="ADAL" clId="{B6591717-FC01-4309-908E-3B3D52BBF025}" dt="2025-01-18T21:58:14.426" v="276"/>
          <ac:spMkLst>
            <pc:docMk/>
            <pc:sldMk cId="3383952104" sldId="604"/>
            <ac:spMk id="30" creationId="{FBA5A0AB-57FF-0675-6E7C-DAC688173EF4}"/>
          </ac:spMkLst>
        </pc:spChg>
        <pc:picChg chg="del">
          <ac:chgData name="Maria Ingold" userId="a60f9d2a-5cbb-470b-bac9-3a1d4f4bde03" providerId="ADAL" clId="{B6591717-FC01-4309-908E-3B3D52BBF025}" dt="2025-01-18T21:58:13.891" v="275" actId="478"/>
          <ac:picMkLst>
            <pc:docMk/>
            <pc:sldMk cId="3383952104" sldId="604"/>
            <ac:picMk id="12" creationId="{9D61B805-6FA3-BD32-46BD-54B7DAB19019}"/>
          </ac:picMkLst>
        </pc:picChg>
      </pc:sldChg>
      <pc:sldChg chg="addSp delSp modSp mod">
        <pc:chgData name="Maria Ingold" userId="a60f9d2a-5cbb-470b-bac9-3a1d4f4bde03" providerId="ADAL" clId="{B6591717-FC01-4309-908E-3B3D52BBF025}" dt="2025-01-18T21:58:21.918" v="280"/>
        <pc:sldMkLst>
          <pc:docMk/>
          <pc:sldMk cId="1359320095" sldId="605"/>
        </pc:sldMkLst>
        <pc:spChg chg="mod">
          <ac:chgData name="Maria Ingold" userId="a60f9d2a-5cbb-470b-bac9-3a1d4f4bde03" providerId="ADAL" clId="{B6591717-FC01-4309-908E-3B3D52BBF025}" dt="2025-01-18T21:58:21.918" v="280"/>
          <ac:spMkLst>
            <pc:docMk/>
            <pc:sldMk cId="1359320095" sldId="605"/>
            <ac:spMk id="11" creationId="{3EB9F36E-7F74-E01A-5BF7-FDB4CCF0DF98}"/>
          </ac:spMkLst>
        </pc:spChg>
        <pc:spChg chg="mod">
          <ac:chgData name="Maria Ingold" userId="a60f9d2a-5cbb-470b-bac9-3a1d4f4bde03" providerId="ADAL" clId="{B6591717-FC01-4309-908E-3B3D52BBF025}" dt="2025-01-18T21:58:21.918" v="280"/>
          <ac:spMkLst>
            <pc:docMk/>
            <pc:sldMk cId="1359320095" sldId="605"/>
            <ac:spMk id="16" creationId="{51F7CEA6-857D-6A28-7A85-77CA6BFC3CA4}"/>
          </ac:spMkLst>
        </pc:spChg>
        <pc:spChg chg="mod">
          <ac:chgData name="Maria Ingold" userId="a60f9d2a-5cbb-470b-bac9-3a1d4f4bde03" providerId="ADAL" clId="{B6591717-FC01-4309-908E-3B3D52BBF025}" dt="2025-01-18T21:58:21.918" v="280"/>
          <ac:spMkLst>
            <pc:docMk/>
            <pc:sldMk cId="1359320095" sldId="605"/>
            <ac:spMk id="17" creationId="{69701DFA-F443-F994-86BB-EC97E38DED61}"/>
          </ac:spMkLst>
        </pc:spChg>
        <pc:spChg chg="mod">
          <ac:chgData name="Maria Ingold" userId="a60f9d2a-5cbb-470b-bac9-3a1d4f4bde03" providerId="ADAL" clId="{B6591717-FC01-4309-908E-3B3D52BBF025}" dt="2025-01-18T21:58:21.918" v="280"/>
          <ac:spMkLst>
            <pc:docMk/>
            <pc:sldMk cId="1359320095" sldId="605"/>
            <ac:spMk id="18" creationId="{A038EB37-7259-F5C1-4473-A7CDA3951EEF}"/>
          </ac:spMkLst>
        </pc:spChg>
        <pc:spChg chg="mod">
          <ac:chgData name="Maria Ingold" userId="a60f9d2a-5cbb-470b-bac9-3a1d4f4bde03" providerId="ADAL" clId="{B6591717-FC01-4309-908E-3B3D52BBF025}" dt="2025-01-18T21:58:21.918" v="280"/>
          <ac:spMkLst>
            <pc:docMk/>
            <pc:sldMk cId="1359320095" sldId="605"/>
            <ac:spMk id="19" creationId="{E2836CEE-8778-0803-09F1-79D23AE151AA}"/>
          </ac:spMkLst>
        </pc:spChg>
        <pc:spChg chg="mod">
          <ac:chgData name="Maria Ingold" userId="a60f9d2a-5cbb-470b-bac9-3a1d4f4bde03" providerId="ADAL" clId="{B6591717-FC01-4309-908E-3B3D52BBF025}" dt="2025-01-18T21:58:21.918" v="280"/>
          <ac:spMkLst>
            <pc:docMk/>
            <pc:sldMk cId="1359320095" sldId="605"/>
            <ac:spMk id="20" creationId="{9B191BAA-3F9E-9FA9-F7F0-3EBCB9EB773A}"/>
          </ac:spMkLst>
        </pc:spChg>
        <pc:spChg chg="mod">
          <ac:chgData name="Maria Ingold" userId="a60f9d2a-5cbb-470b-bac9-3a1d4f4bde03" providerId="ADAL" clId="{B6591717-FC01-4309-908E-3B3D52BBF025}" dt="2025-01-18T21:58:21.918" v="280"/>
          <ac:spMkLst>
            <pc:docMk/>
            <pc:sldMk cId="1359320095" sldId="605"/>
            <ac:spMk id="21" creationId="{F8C0C7F7-C57A-CC09-1052-EF86FAD23B1F}"/>
          </ac:spMkLst>
        </pc:spChg>
        <pc:spChg chg="mod">
          <ac:chgData name="Maria Ingold" userId="a60f9d2a-5cbb-470b-bac9-3a1d4f4bde03" providerId="ADAL" clId="{B6591717-FC01-4309-908E-3B3D52BBF025}" dt="2025-01-18T21:58:21.918" v="280"/>
          <ac:spMkLst>
            <pc:docMk/>
            <pc:sldMk cId="1359320095" sldId="605"/>
            <ac:spMk id="22" creationId="{1982553B-D529-5EEB-5AA0-B7A29A26C26F}"/>
          </ac:spMkLst>
        </pc:spChg>
        <pc:spChg chg="mod">
          <ac:chgData name="Maria Ingold" userId="a60f9d2a-5cbb-470b-bac9-3a1d4f4bde03" providerId="ADAL" clId="{B6591717-FC01-4309-908E-3B3D52BBF025}" dt="2025-01-18T21:58:21.918" v="280"/>
          <ac:spMkLst>
            <pc:docMk/>
            <pc:sldMk cId="1359320095" sldId="605"/>
            <ac:spMk id="23" creationId="{96140C7B-DA2F-449C-671F-87CDA2CBF765}"/>
          </ac:spMkLst>
        </pc:spChg>
        <pc:spChg chg="mod">
          <ac:chgData name="Maria Ingold" userId="a60f9d2a-5cbb-470b-bac9-3a1d4f4bde03" providerId="ADAL" clId="{B6591717-FC01-4309-908E-3B3D52BBF025}" dt="2025-01-18T21:58:21.918" v="280"/>
          <ac:spMkLst>
            <pc:docMk/>
            <pc:sldMk cId="1359320095" sldId="605"/>
            <ac:spMk id="25" creationId="{3E2CDED9-984C-D970-5975-D0F3C296D254}"/>
          </ac:spMkLst>
        </pc:spChg>
        <pc:picChg chg="del">
          <ac:chgData name="Maria Ingold" userId="a60f9d2a-5cbb-470b-bac9-3a1d4f4bde03" providerId="ADAL" clId="{B6591717-FC01-4309-908E-3B3D52BBF025}" dt="2025-01-18T21:58:21.440" v="279" actId="478"/>
          <ac:picMkLst>
            <pc:docMk/>
            <pc:sldMk cId="1359320095" sldId="605"/>
            <ac:picMk id="12" creationId="{54659355-2231-5A1C-4DC9-C906420FEAAC}"/>
          </ac:picMkLst>
        </pc:picChg>
      </pc:sldChg>
      <pc:sldChg chg="addSp delSp modSp mod">
        <pc:chgData name="Maria Ingold" userId="a60f9d2a-5cbb-470b-bac9-3a1d4f4bde03" providerId="ADAL" clId="{B6591717-FC01-4309-908E-3B3D52BBF025}" dt="2025-01-18T21:58:28.091" v="282"/>
        <pc:sldMkLst>
          <pc:docMk/>
          <pc:sldMk cId="2171588392" sldId="606"/>
        </pc:sldMkLst>
        <pc:spChg chg="mod">
          <ac:chgData name="Maria Ingold" userId="a60f9d2a-5cbb-470b-bac9-3a1d4f4bde03" providerId="ADAL" clId="{B6591717-FC01-4309-908E-3B3D52BBF025}" dt="2025-01-18T21:58:28.091" v="282"/>
          <ac:spMkLst>
            <pc:docMk/>
            <pc:sldMk cId="2171588392" sldId="606"/>
            <ac:spMk id="17" creationId="{7CB706D9-FF21-F6FF-AB93-91A0217CC9C4}"/>
          </ac:spMkLst>
        </pc:spChg>
        <pc:spChg chg="mod">
          <ac:chgData name="Maria Ingold" userId="a60f9d2a-5cbb-470b-bac9-3a1d4f4bde03" providerId="ADAL" clId="{B6591717-FC01-4309-908E-3B3D52BBF025}" dt="2025-01-18T21:58:28.091" v="282"/>
          <ac:spMkLst>
            <pc:docMk/>
            <pc:sldMk cId="2171588392" sldId="606"/>
            <ac:spMk id="18" creationId="{2731780B-2D3F-5315-CBF8-37E482797726}"/>
          </ac:spMkLst>
        </pc:spChg>
        <pc:spChg chg="mod">
          <ac:chgData name="Maria Ingold" userId="a60f9d2a-5cbb-470b-bac9-3a1d4f4bde03" providerId="ADAL" clId="{B6591717-FC01-4309-908E-3B3D52BBF025}" dt="2025-01-18T21:58:28.091" v="282"/>
          <ac:spMkLst>
            <pc:docMk/>
            <pc:sldMk cId="2171588392" sldId="606"/>
            <ac:spMk id="19" creationId="{88F5964C-54F5-71E1-FA39-321242D63917}"/>
          </ac:spMkLst>
        </pc:spChg>
        <pc:spChg chg="mod">
          <ac:chgData name="Maria Ingold" userId="a60f9d2a-5cbb-470b-bac9-3a1d4f4bde03" providerId="ADAL" clId="{B6591717-FC01-4309-908E-3B3D52BBF025}" dt="2025-01-18T21:58:28.091" v="282"/>
          <ac:spMkLst>
            <pc:docMk/>
            <pc:sldMk cId="2171588392" sldId="606"/>
            <ac:spMk id="20" creationId="{41E81918-3F94-8D5E-3CBB-716CAC076B40}"/>
          </ac:spMkLst>
        </pc:spChg>
        <pc:spChg chg="mod">
          <ac:chgData name="Maria Ingold" userId="a60f9d2a-5cbb-470b-bac9-3a1d4f4bde03" providerId="ADAL" clId="{B6591717-FC01-4309-908E-3B3D52BBF025}" dt="2025-01-18T21:58:28.091" v="282"/>
          <ac:spMkLst>
            <pc:docMk/>
            <pc:sldMk cId="2171588392" sldId="606"/>
            <ac:spMk id="21" creationId="{E0EE3DAB-6367-A975-84A4-186E53040913}"/>
          </ac:spMkLst>
        </pc:spChg>
        <pc:spChg chg="mod">
          <ac:chgData name="Maria Ingold" userId="a60f9d2a-5cbb-470b-bac9-3a1d4f4bde03" providerId="ADAL" clId="{B6591717-FC01-4309-908E-3B3D52BBF025}" dt="2025-01-18T21:58:28.091" v="282"/>
          <ac:spMkLst>
            <pc:docMk/>
            <pc:sldMk cId="2171588392" sldId="606"/>
            <ac:spMk id="22" creationId="{AB3D5F93-BEAF-E6F0-29DC-76731FD6E437}"/>
          </ac:spMkLst>
        </pc:spChg>
        <pc:spChg chg="mod">
          <ac:chgData name="Maria Ingold" userId="a60f9d2a-5cbb-470b-bac9-3a1d4f4bde03" providerId="ADAL" clId="{B6591717-FC01-4309-908E-3B3D52BBF025}" dt="2025-01-18T21:58:28.091" v="282"/>
          <ac:spMkLst>
            <pc:docMk/>
            <pc:sldMk cId="2171588392" sldId="606"/>
            <ac:spMk id="24" creationId="{89FA67AB-6D4A-195E-792F-24A77E9ECD76}"/>
          </ac:spMkLst>
        </pc:spChg>
        <pc:spChg chg="mod">
          <ac:chgData name="Maria Ingold" userId="a60f9d2a-5cbb-470b-bac9-3a1d4f4bde03" providerId="ADAL" clId="{B6591717-FC01-4309-908E-3B3D52BBF025}" dt="2025-01-18T21:58:28.091" v="282"/>
          <ac:spMkLst>
            <pc:docMk/>
            <pc:sldMk cId="2171588392" sldId="606"/>
            <ac:spMk id="25" creationId="{310804EC-F9CC-435C-2C4F-FCED2D8C2740}"/>
          </ac:spMkLst>
        </pc:spChg>
        <pc:spChg chg="mod">
          <ac:chgData name="Maria Ingold" userId="a60f9d2a-5cbb-470b-bac9-3a1d4f4bde03" providerId="ADAL" clId="{B6591717-FC01-4309-908E-3B3D52BBF025}" dt="2025-01-18T21:58:28.091" v="282"/>
          <ac:spMkLst>
            <pc:docMk/>
            <pc:sldMk cId="2171588392" sldId="606"/>
            <ac:spMk id="26" creationId="{E49F46AD-6411-1745-6601-E9E5CE73E0B7}"/>
          </ac:spMkLst>
        </pc:spChg>
        <pc:spChg chg="mod">
          <ac:chgData name="Maria Ingold" userId="a60f9d2a-5cbb-470b-bac9-3a1d4f4bde03" providerId="ADAL" clId="{B6591717-FC01-4309-908E-3B3D52BBF025}" dt="2025-01-18T21:58:28.091" v="282"/>
          <ac:spMkLst>
            <pc:docMk/>
            <pc:sldMk cId="2171588392" sldId="606"/>
            <ac:spMk id="28" creationId="{63FE47BA-671F-F76C-7950-B423E2DD0283}"/>
          </ac:spMkLst>
        </pc:spChg>
        <pc:picChg chg="del">
          <ac:chgData name="Maria Ingold" userId="a60f9d2a-5cbb-470b-bac9-3a1d4f4bde03" providerId="ADAL" clId="{B6591717-FC01-4309-908E-3B3D52BBF025}" dt="2025-01-18T21:58:27.638" v="281" actId="478"/>
          <ac:picMkLst>
            <pc:docMk/>
            <pc:sldMk cId="2171588392" sldId="606"/>
            <ac:picMk id="12" creationId="{E00F274F-85A4-B2C6-9704-AA183A2024CE}"/>
          </ac:picMkLst>
        </pc:picChg>
      </pc:sldChg>
      <pc:sldChg chg="addSp delSp modSp mod modTransition">
        <pc:chgData name="Maria Ingold" userId="a60f9d2a-5cbb-470b-bac9-3a1d4f4bde03" providerId="ADAL" clId="{B6591717-FC01-4309-908E-3B3D52BBF025}" dt="2025-01-18T22:00:13.783" v="309"/>
        <pc:sldMkLst>
          <pc:docMk/>
          <pc:sldMk cId="1156658967" sldId="607"/>
        </pc:sldMkLst>
        <pc:spChg chg="mod">
          <ac:chgData name="Maria Ingold" userId="a60f9d2a-5cbb-470b-bac9-3a1d4f4bde03" providerId="ADAL" clId="{B6591717-FC01-4309-908E-3B3D52BBF025}" dt="2025-01-18T21:59:39.540" v="306"/>
          <ac:spMkLst>
            <pc:docMk/>
            <pc:sldMk cId="1156658967" sldId="607"/>
            <ac:spMk id="10" creationId="{D3AB4250-9347-F4C6-51CE-4BE4ECB1BB92}"/>
          </ac:spMkLst>
        </pc:spChg>
        <pc:spChg chg="mod">
          <ac:chgData name="Maria Ingold" userId="a60f9d2a-5cbb-470b-bac9-3a1d4f4bde03" providerId="ADAL" clId="{B6591717-FC01-4309-908E-3B3D52BBF025}" dt="2025-01-18T21:59:39.540" v="306"/>
          <ac:spMkLst>
            <pc:docMk/>
            <pc:sldMk cId="1156658967" sldId="607"/>
            <ac:spMk id="15" creationId="{79B7081C-67FE-C3A8-1B53-3397A92EF02A}"/>
          </ac:spMkLst>
        </pc:spChg>
        <pc:spChg chg="mod">
          <ac:chgData name="Maria Ingold" userId="a60f9d2a-5cbb-470b-bac9-3a1d4f4bde03" providerId="ADAL" clId="{B6591717-FC01-4309-908E-3B3D52BBF025}" dt="2025-01-18T21:59:39.540" v="306"/>
          <ac:spMkLst>
            <pc:docMk/>
            <pc:sldMk cId="1156658967" sldId="607"/>
            <ac:spMk id="16" creationId="{A8D3E196-B1B2-7A96-A8A8-295E7C67F867}"/>
          </ac:spMkLst>
        </pc:spChg>
        <pc:spChg chg="mod">
          <ac:chgData name="Maria Ingold" userId="a60f9d2a-5cbb-470b-bac9-3a1d4f4bde03" providerId="ADAL" clId="{B6591717-FC01-4309-908E-3B3D52BBF025}" dt="2025-01-18T21:59:39.540" v="306"/>
          <ac:spMkLst>
            <pc:docMk/>
            <pc:sldMk cId="1156658967" sldId="607"/>
            <ac:spMk id="17" creationId="{91989F1E-7C45-BD33-CA3C-4CA64CDD12D9}"/>
          </ac:spMkLst>
        </pc:spChg>
        <pc:spChg chg="mod">
          <ac:chgData name="Maria Ingold" userId="a60f9d2a-5cbb-470b-bac9-3a1d4f4bde03" providerId="ADAL" clId="{B6591717-FC01-4309-908E-3B3D52BBF025}" dt="2025-01-18T21:59:39.540" v="306"/>
          <ac:spMkLst>
            <pc:docMk/>
            <pc:sldMk cId="1156658967" sldId="607"/>
            <ac:spMk id="18" creationId="{84EA3BCE-C305-A4F6-97AE-1D8C47E8ACED}"/>
          </ac:spMkLst>
        </pc:spChg>
        <pc:spChg chg="mod">
          <ac:chgData name="Maria Ingold" userId="a60f9d2a-5cbb-470b-bac9-3a1d4f4bde03" providerId="ADAL" clId="{B6591717-FC01-4309-908E-3B3D52BBF025}" dt="2025-01-18T21:59:39.540" v="306"/>
          <ac:spMkLst>
            <pc:docMk/>
            <pc:sldMk cId="1156658967" sldId="607"/>
            <ac:spMk id="20" creationId="{9A58CEEA-EF19-78DB-29CA-90BE5ABD19EC}"/>
          </ac:spMkLst>
        </pc:spChg>
        <pc:spChg chg="mod">
          <ac:chgData name="Maria Ingold" userId="a60f9d2a-5cbb-470b-bac9-3a1d4f4bde03" providerId="ADAL" clId="{B6591717-FC01-4309-908E-3B3D52BBF025}" dt="2025-01-18T21:59:39.540" v="306"/>
          <ac:spMkLst>
            <pc:docMk/>
            <pc:sldMk cId="1156658967" sldId="607"/>
            <ac:spMk id="21" creationId="{BAC933BE-99CB-8D9F-4003-7B167D7159C9}"/>
          </ac:spMkLst>
        </pc:spChg>
        <pc:spChg chg="mod">
          <ac:chgData name="Maria Ingold" userId="a60f9d2a-5cbb-470b-bac9-3a1d4f4bde03" providerId="ADAL" clId="{B6591717-FC01-4309-908E-3B3D52BBF025}" dt="2025-01-18T21:59:39.540" v="306"/>
          <ac:spMkLst>
            <pc:docMk/>
            <pc:sldMk cId="1156658967" sldId="607"/>
            <ac:spMk id="22" creationId="{02C2230F-1EE0-4CB2-7DF9-F6003B515DF7}"/>
          </ac:spMkLst>
        </pc:spChg>
        <pc:spChg chg="mod">
          <ac:chgData name="Maria Ingold" userId="a60f9d2a-5cbb-470b-bac9-3a1d4f4bde03" providerId="ADAL" clId="{B6591717-FC01-4309-908E-3B3D52BBF025}" dt="2025-01-18T21:59:39.540" v="306"/>
          <ac:spMkLst>
            <pc:docMk/>
            <pc:sldMk cId="1156658967" sldId="607"/>
            <ac:spMk id="23" creationId="{A6D4445B-B814-7918-2C41-F6161172EFC7}"/>
          </ac:spMkLst>
        </pc:spChg>
        <pc:spChg chg="mod">
          <ac:chgData name="Maria Ingold" userId="a60f9d2a-5cbb-470b-bac9-3a1d4f4bde03" providerId="ADAL" clId="{B6591717-FC01-4309-908E-3B3D52BBF025}" dt="2025-01-18T21:59:39.540" v="306"/>
          <ac:spMkLst>
            <pc:docMk/>
            <pc:sldMk cId="1156658967" sldId="607"/>
            <ac:spMk id="24" creationId="{A8A337F1-25F7-1E60-AACB-AB5F34998A5B}"/>
          </ac:spMkLst>
        </pc:spChg>
        <pc:spChg chg="mod">
          <ac:chgData name="Maria Ingold" userId="a60f9d2a-5cbb-470b-bac9-3a1d4f4bde03" providerId="ADAL" clId="{B6591717-FC01-4309-908E-3B3D52BBF025}" dt="2025-01-18T22:00:13.783" v="309"/>
          <ac:spMkLst>
            <pc:docMk/>
            <pc:sldMk cId="1156658967" sldId="607"/>
            <ac:spMk id="43" creationId="{8F833453-A6E3-2E6C-4F60-5F9100A853AA}"/>
          </ac:spMkLst>
        </pc:spChg>
        <pc:spChg chg="mod">
          <ac:chgData name="Maria Ingold" userId="a60f9d2a-5cbb-470b-bac9-3a1d4f4bde03" providerId="ADAL" clId="{B6591717-FC01-4309-908E-3B3D52BBF025}" dt="2025-01-18T22:00:13.783" v="309"/>
          <ac:spMkLst>
            <pc:docMk/>
            <pc:sldMk cId="1156658967" sldId="607"/>
            <ac:spMk id="47" creationId="{3191D035-D4D4-E531-CED9-6D97D2641E90}"/>
          </ac:spMkLst>
        </pc:spChg>
        <pc:spChg chg="mod">
          <ac:chgData name="Maria Ingold" userId="a60f9d2a-5cbb-470b-bac9-3a1d4f4bde03" providerId="ADAL" clId="{B6591717-FC01-4309-908E-3B3D52BBF025}" dt="2025-01-18T22:00:13.783" v="309"/>
          <ac:spMkLst>
            <pc:docMk/>
            <pc:sldMk cId="1156658967" sldId="607"/>
            <ac:spMk id="48" creationId="{5C5EE57F-2640-E57A-69F9-CC0A32F2FD3D}"/>
          </ac:spMkLst>
        </pc:spChg>
        <pc:spChg chg="mod">
          <ac:chgData name="Maria Ingold" userId="a60f9d2a-5cbb-470b-bac9-3a1d4f4bde03" providerId="ADAL" clId="{B6591717-FC01-4309-908E-3B3D52BBF025}" dt="2025-01-18T22:00:13.783" v="309"/>
          <ac:spMkLst>
            <pc:docMk/>
            <pc:sldMk cId="1156658967" sldId="607"/>
            <ac:spMk id="49" creationId="{BA5E2465-584B-43D2-532C-97E4B34D8BD9}"/>
          </ac:spMkLst>
        </pc:spChg>
        <pc:spChg chg="mod">
          <ac:chgData name="Maria Ingold" userId="a60f9d2a-5cbb-470b-bac9-3a1d4f4bde03" providerId="ADAL" clId="{B6591717-FC01-4309-908E-3B3D52BBF025}" dt="2025-01-18T22:00:13.783" v="309"/>
          <ac:spMkLst>
            <pc:docMk/>
            <pc:sldMk cId="1156658967" sldId="607"/>
            <ac:spMk id="50" creationId="{EA569313-D9D3-7810-AF41-89F3355D51A8}"/>
          </ac:spMkLst>
        </pc:spChg>
        <pc:spChg chg="mod">
          <ac:chgData name="Maria Ingold" userId="a60f9d2a-5cbb-470b-bac9-3a1d4f4bde03" providerId="ADAL" clId="{B6591717-FC01-4309-908E-3B3D52BBF025}" dt="2025-01-18T22:00:13.783" v="309"/>
          <ac:spMkLst>
            <pc:docMk/>
            <pc:sldMk cId="1156658967" sldId="607"/>
            <ac:spMk id="51" creationId="{975EBEC4-7ABD-DCE8-63B5-3C89165B1C43}"/>
          </ac:spMkLst>
        </pc:spChg>
        <pc:spChg chg="mod">
          <ac:chgData name="Maria Ingold" userId="a60f9d2a-5cbb-470b-bac9-3a1d4f4bde03" providerId="ADAL" clId="{B6591717-FC01-4309-908E-3B3D52BBF025}" dt="2025-01-18T22:00:13.783" v="309"/>
          <ac:spMkLst>
            <pc:docMk/>
            <pc:sldMk cId="1156658967" sldId="607"/>
            <ac:spMk id="53" creationId="{0BC08B63-2E69-2813-0E5A-7FFE70CEF985}"/>
          </ac:spMkLst>
        </pc:spChg>
        <pc:spChg chg="mod">
          <ac:chgData name="Maria Ingold" userId="a60f9d2a-5cbb-470b-bac9-3a1d4f4bde03" providerId="ADAL" clId="{B6591717-FC01-4309-908E-3B3D52BBF025}" dt="2025-01-18T22:00:13.783" v="309"/>
          <ac:spMkLst>
            <pc:docMk/>
            <pc:sldMk cId="1156658967" sldId="607"/>
            <ac:spMk id="54" creationId="{7ACA4CAB-1268-7618-931C-C51059D10B65}"/>
          </ac:spMkLst>
        </pc:spChg>
        <pc:spChg chg="mod">
          <ac:chgData name="Maria Ingold" userId="a60f9d2a-5cbb-470b-bac9-3a1d4f4bde03" providerId="ADAL" clId="{B6591717-FC01-4309-908E-3B3D52BBF025}" dt="2025-01-18T22:00:13.783" v="309"/>
          <ac:spMkLst>
            <pc:docMk/>
            <pc:sldMk cId="1156658967" sldId="607"/>
            <ac:spMk id="55" creationId="{395D75D3-6BDB-0A2D-EC3B-4DDD8857E0A8}"/>
          </ac:spMkLst>
        </pc:spChg>
        <pc:spChg chg="mod">
          <ac:chgData name="Maria Ingold" userId="a60f9d2a-5cbb-470b-bac9-3a1d4f4bde03" providerId="ADAL" clId="{B6591717-FC01-4309-908E-3B3D52BBF025}" dt="2025-01-18T22:00:13.783" v="309"/>
          <ac:spMkLst>
            <pc:docMk/>
            <pc:sldMk cId="1156658967" sldId="607"/>
            <ac:spMk id="56" creationId="{40C93B8C-AB63-2DF3-BF8A-6ABDCE1B46C9}"/>
          </ac:spMkLst>
        </pc:spChg>
        <pc:picChg chg="del">
          <ac:chgData name="Maria Ingold" userId="a60f9d2a-5cbb-470b-bac9-3a1d4f4bde03" providerId="ADAL" clId="{B6591717-FC01-4309-908E-3B3D52BBF025}" dt="2025-01-18T21:59:39.002" v="305" actId="478"/>
          <ac:picMkLst>
            <pc:docMk/>
            <pc:sldMk cId="1156658967" sldId="607"/>
            <ac:picMk id="12" creationId="{77C1647D-21DE-CB5E-9CFB-E392DBE6A47E}"/>
          </ac:picMkLst>
        </pc:picChg>
      </pc:sldChg>
      <pc:sldChg chg="addSp delSp modSp mod">
        <pc:chgData name="Maria Ingold" userId="a60f9d2a-5cbb-470b-bac9-3a1d4f4bde03" providerId="ADAL" clId="{B6591717-FC01-4309-908E-3B3D52BBF025}" dt="2025-01-18T21:58:32.512" v="284"/>
        <pc:sldMkLst>
          <pc:docMk/>
          <pc:sldMk cId="3940747860" sldId="611"/>
        </pc:sldMkLst>
        <pc:spChg chg="mod">
          <ac:chgData name="Maria Ingold" userId="a60f9d2a-5cbb-470b-bac9-3a1d4f4bde03" providerId="ADAL" clId="{B6591717-FC01-4309-908E-3B3D52BBF025}" dt="2025-01-18T21:58:32.512" v="284"/>
          <ac:spMkLst>
            <pc:docMk/>
            <pc:sldMk cId="3940747860" sldId="611"/>
            <ac:spMk id="10" creationId="{23C58D47-13F4-A3D3-42AC-F2B79A4A24B7}"/>
          </ac:spMkLst>
        </pc:spChg>
        <pc:spChg chg="mod">
          <ac:chgData name="Maria Ingold" userId="a60f9d2a-5cbb-470b-bac9-3a1d4f4bde03" providerId="ADAL" clId="{B6591717-FC01-4309-908E-3B3D52BBF025}" dt="2025-01-18T21:58:32.512" v="284"/>
          <ac:spMkLst>
            <pc:docMk/>
            <pc:sldMk cId="3940747860" sldId="611"/>
            <ac:spMk id="15" creationId="{04AD6B50-19D1-61BA-D8AD-9A8749DEE476}"/>
          </ac:spMkLst>
        </pc:spChg>
        <pc:spChg chg="mod">
          <ac:chgData name="Maria Ingold" userId="a60f9d2a-5cbb-470b-bac9-3a1d4f4bde03" providerId="ADAL" clId="{B6591717-FC01-4309-908E-3B3D52BBF025}" dt="2025-01-18T21:58:32.512" v="284"/>
          <ac:spMkLst>
            <pc:docMk/>
            <pc:sldMk cId="3940747860" sldId="611"/>
            <ac:spMk id="16" creationId="{20D6A47A-EC9A-D7FA-B17D-2BC8883E3D53}"/>
          </ac:spMkLst>
        </pc:spChg>
        <pc:spChg chg="mod">
          <ac:chgData name="Maria Ingold" userId="a60f9d2a-5cbb-470b-bac9-3a1d4f4bde03" providerId="ADAL" clId="{B6591717-FC01-4309-908E-3B3D52BBF025}" dt="2025-01-18T21:58:32.512" v="284"/>
          <ac:spMkLst>
            <pc:docMk/>
            <pc:sldMk cId="3940747860" sldId="611"/>
            <ac:spMk id="17" creationId="{EB1E44A3-9AC8-8660-E773-BDB26371376A}"/>
          </ac:spMkLst>
        </pc:spChg>
        <pc:spChg chg="mod">
          <ac:chgData name="Maria Ingold" userId="a60f9d2a-5cbb-470b-bac9-3a1d4f4bde03" providerId="ADAL" clId="{B6591717-FC01-4309-908E-3B3D52BBF025}" dt="2025-01-18T21:58:32.512" v="284"/>
          <ac:spMkLst>
            <pc:docMk/>
            <pc:sldMk cId="3940747860" sldId="611"/>
            <ac:spMk id="18" creationId="{FD4272C1-512A-ECE4-5130-B3CAEB6B082D}"/>
          </ac:spMkLst>
        </pc:spChg>
        <pc:spChg chg="mod">
          <ac:chgData name="Maria Ingold" userId="a60f9d2a-5cbb-470b-bac9-3a1d4f4bde03" providerId="ADAL" clId="{B6591717-FC01-4309-908E-3B3D52BBF025}" dt="2025-01-18T21:58:32.512" v="284"/>
          <ac:spMkLst>
            <pc:docMk/>
            <pc:sldMk cId="3940747860" sldId="611"/>
            <ac:spMk id="19" creationId="{A4B676CC-832C-F397-881D-663DBD3700E0}"/>
          </ac:spMkLst>
        </pc:spChg>
        <pc:spChg chg="mod">
          <ac:chgData name="Maria Ingold" userId="a60f9d2a-5cbb-470b-bac9-3a1d4f4bde03" providerId="ADAL" clId="{B6591717-FC01-4309-908E-3B3D52BBF025}" dt="2025-01-18T21:58:32.512" v="284"/>
          <ac:spMkLst>
            <pc:docMk/>
            <pc:sldMk cId="3940747860" sldId="611"/>
            <ac:spMk id="21" creationId="{17E8982E-D02C-835E-F50A-1FC561800A29}"/>
          </ac:spMkLst>
        </pc:spChg>
        <pc:spChg chg="mod">
          <ac:chgData name="Maria Ingold" userId="a60f9d2a-5cbb-470b-bac9-3a1d4f4bde03" providerId="ADAL" clId="{B6591717-FC01-4309-908E-3B3D52BBF025}" dt="2025-01-18T21:58:32.512" v="284"/>
          <ac:spMkLst>
            <pc:docMk/>
            <pc:sldMk cId="3940747860" sldId="611"/>
            <ac:spMk id="22" creationId="{3BB43812-65E4-76BD-3D2F-0592C843140D}"/>
          </ac:spMkLst>
        </pc:spChg>
        <pc:spChg chg="mod">
          <ac:chgData name="Maria Ingold" userId="a60f9d2a-5cbb-470b-bac9-3a1d4f4bde03" providerId="ADAL" clId="{B6591717-FC01-4309-908E-3B3D52BBF025}" dt="2025-01-18T21:58:32.512" v="284"/>
          <ac:spMkLst>
            <pc:docMk/>
            <pc:sldMk cId="3940747860" sldId="611"/>
            <ac:spMk id="23" creationId="{A600CC90-BFB2-BD4C-786A-3F5720623603}"/>
          </ac:spMkLst>
        </pc:spChg>
        <pc:spChg chg="mod">
          <ac:chgData name="Maria Ingold" userId="a60f9d2a-5cbb-470b-bac9-3a1d4f4bde03" providerId="ADAL" clId="{B6591717-FC01-4309-908E-3B3D52BBF025}" dt="2025-01-18T21:58:32.512" v="284"/>
          <ac:spMkLst>
            <pc:docMk/>
            <pc:sldMk cId="3940747860" sldId="611"/>
            <ac:spMk id="24" creationId="{7240CB1B-1905-C006-6DB1-6B6A36F91C43}"/>
          </ac:spMkLst>
        </pc:spChg>
        <pc:picChg chg="del">
          <ac:chgData name="Maria Ingold" userId="a60f9d2a-5cbb-470b-bac9-3a1d4f4bde03" providerId="ADAL" clId="{B6591717-FC01-4309-908E-3B3D52BBF025}" dt="2025-01-18T21:58:31.979" v="283" actId="478"/>
          <ac:picMkLst>
            <pc:docMk/>
            <pc:sldMk cId="3940747860" sldId="611"/>
            <ac:picMk id="12" creationId="{079F3979-47A7-3B79-F65A-3F4FEF970F56}"/>
          </ac:picMkLst>
        </pc:picChg>
      </pc:sldChg>
      <pc:sldChg chg="addSp delSp modSp mod">
        <pc:chgData name="Maria Ingold" userId="a60f9d2a-5cbb-470b-bac9-3a1d4f4bde03" providerId="ADAL" clId="{B6591717-FC01-4309-908E-3B3D52BBF025}" dt="2025-01-18T21:58:44.575" v="286"/>
        <pc:sldMkLst>
          <pc:docMk/>
          <pc:sldMk cId="3496144740" sldId="616"/>
        </pc:sldMkLst>
        <pc:spChg chg="mod">
          <ac:chgData name="Maria Ingold" userId="a60f9d2a-5cbb-470b-bac9-3a1d4f4bde03" providerId="ADAL" clId="{B6591717-FC01-4309-908E-3B3D52BBF025}" dt="2025-01-18T21:58:44.575" v="286"/>
          <ac:spMkLst>
            <pc:docMk/>
            <pc:sldMk cId="3496144740" sldId="616"/>
            <ac:spMk id="60" creationId="{548A5502-0721-C022-4493-A13F2287FFCE}"/>
          </ac:spMkLst>
        </pc:spChg>
        <pc:spChg chg="mod">
          <ac:chgData name="Maria Ingold" userId="a60f9d2a-5cbb-470b-bac9-3a1d4f4bde03" providerId="ADAL" clId="{B6591717-FC01-4309-908E-3B3D52BBF025}" dt="2025-01-18T21:58:44.575" v="286"/>
          <ac:spMkLst>
            <pc:docMk/>
            <pc:sldMk cId="3496144740" sldId="616"/>
            <ac:spMk id="69" creationId="{972C9A99-706B-FBDE-7BAF-672A444AAAB5}"/>
          </ac:spMkLst>
        </pc:spChg>
        <pc:spChg chg="mod">
          <ac:chgData name="Maria Ingold" userId="a60f9d2a-5cbb-470b-bac9-3a1d4f4bde03" providerId="ADAL" clId="{B6591717-FC01-4309-908E-3B3D52BBF025}" dt="2025-01-18T21:58:44.575" v="286"/>
          <ac:spMkLst>
            <pc:docMk/>
            <pc:sldMk cId="3496144740" sldId="616"/>
            <ac:spMk id="70" creationId="{B3D93D79-0D25-7D54-7CD9-6C5AA968750B}"/>
          </ac:spMkLst>
        </pc:spChg>
        <pc:spChg chg="mod">
          <ac:chgData name="Maria Ingold" userId="a60f9d2a-5cbb-470b-bac9-3a1d4f4bde03" providerId="ADAL" clId="{B6591717-FC01-4309-908E-3B3D52BBF025}" dt="2025-01-18T21:58:44.575" v="286"/>
          <ac:spMkLst>
            <pc:docMk/>
            <pc:sldMk cId="3496144740" sldId="616"/>
            <ac:spMk id="72" creationId="{B2293171-7EB3-5F92-566C-6205F90368F3}"/>
          </ac:spMkLst>
        </pc:spChg>
        <pc:spChg chg="mod">
          <ac:chgData name="Maria Ingold" userId="a60f9d2a-5cbb-470b-bac9-3a1d4f4bde03" providerId="ADAL" clId="{B6591717-FC01-4309-908E-3B3D52BBF025}" dt="2025-01-18T21:58:44.575" v="286"/>
          <ac:spMkLst>
            <pc:docMk/>
            <pc:sldMk cId="3496144740" sldId="616"/>
            <ac:spMk id="73" creationId="{CB3929DC-C1BB-2DA8-E0C7-24B3426C13E2}"/>
          </ac:spMkLst>
        </pc:spChg>
        <pc:spChg chg="mod">
          <ac:chgData name="Maria Ingold" userId="a60f9d2a-5cbb-470b-bac9-3a1d4f4bde03" providerId="ADAL" clId="{B6591717-FC01-4309-908E-3B3D52BBF025}" dt="2025-01-18T21:58:44.575" v="286"/>
          <ac:spMkLst>
            <pc:docMk/>
            <pc:sldMk cId="3496144740" sldId="616"/>
            <ac:spMk id="74" creationId="{5C182C2C-C23C-93BD-F5B6-5AC448B43BE0}"/>
          </ac:spMkLst>
        </pc:spChg>
        <pc:spChg chg="mod">
          <ac:chgData name="Maria Ingold" userId="a60f9d2a-5cbb-470b-bac9-3a1d4f4bde03" providerId="ADAL" clId="{B6591717-FC01-4309-908E-3B3D52BBF025}" dt="2025-01-18T21:58:44.575" v="286"/>
          <ac:spMkLst>
            <pc:docMk/>
            <pc:sldMk cId="3496144740" sldId="616"/>
            <ac:spMk id="75" creationId="{7D3C2D67-2E74-8A15-7D71-956FB8B1CB27}"/>
          </ac:spMkLst>
        </pc:spChg>
        <pc:spChg chg="mod">
          <ac:chgData name="Maria Ingold" userId="a60f9d2a-5cbb-470b-bac9-3a1d4f4bde03" providerId="ADAL" clId="{B6591717-FC01-4309-908E-3B3D52BBF025}" dt="2025-01-18T21:58:44.575" v="286"/>
          <ac:spMkLst>
            <pc:docMk/>
            <pc:sldMk cId="3496144740" sldId="616"/>
            <ac:spMk id="76" creationId="{5175F87C-33B3-C552-BC0C-56B3DF16053A}"/>
          </ac:spMkLst>
        </pc:spChg>
        <pc:spChg chg="mod">
          <ac:chgData name="Maria Ingold" userId="a60f9d2a-5cbb-470b-bac9-3a1d4f4bde03" providerId="ADAL" clId="{B6591717-FC01-4309-908E-3B3D52BBF025}" dt="2025-01-18T21:58:44.575" v="286"/>
          <ac:spMkLst>
            <pc:docMk/>
            <pc:sldMk cId="3496144740" sldId="616"/>
            <ac:spMk id="77" creationId="{90A5D4E9-BD41-63C3-7BFE-DE72C420C364}"/>
          </ac:spMkLst>
        </pc:spChg>
        <pc:spChg chg="mod">
          <ac:chgData name="Maria Ingold" userId="a60f9d2a-5cbb-470b-bac9-3a1d4f4bde03" providerId="ADAL" clId="{B6591717-FC01-4309-908E-3B3D52BBF025}" dt="2025-01-18T21:58:44.575" v="286"/>
          <ac:spMkLst>
            <pc:docMk/>
            <pc:sldMk cId="3496144740" sldId="616"/>
            <ac:spMk id="78" creationId="{A06831E6-B60D-1964-C28F-DFD7626F2250}"/>
          </ac:spMkLst>
        </pc:spChg>
        <pc:picChg chg="del">
          <ac:chgData name="Maria Ingold" userId="a60f9d2a-5cbb-470b-bac9-3a1d4f4bde03" providerId="ADAL" clId="{B6591717-FC01-4309-908E-3B3D52BBF025}" dt="2025-01-18T21:58:43.963" v="285" actId="478"/>
          <ac:picMkLst>
            <pc:docMk/>
            <pc:sldMk cId="3496144740" sldId="616"/>
            <ac:picMk id="12" creationId="{A01A0412-1F90-EBBE-B5D8-8B580D86BF64}"/>
          </ac:picMkLst>
        </pc:picChg>
      </pc:sldChg>
      <pc:sldChg chg="addSp delSp modSp mod">
        <pc:chgData name="Maria Ingold" userId="a60f9d2a-5cbb-470b-bac9-3a1d4f4bde03" providerId="ADAL" clId="{B6591717-FC01-4309-908E-3B3D52BBF025}" dt="2025-01-18T21:58:48.355" v="288"/>
        <pc:sldMkLst>
          <pc:docMk/>
          <pc:sldMk cId="1355587734" sldId="617"/>
        </pc:sldMkLst>
        <pc:spChg chg="mod">
          <ac:chgData name="Maria Ingold" userId="a60f9d2a-5cbb-470b-bac9-3a1d4f4bde03" providerId="ADAL" clId="{B6591717-FC01-4309-908E-3B3D52BBF025}" dt="2025-01-18T21:58:48.355" v="288"/>
          <ac:spMkLst>
            <pc:docMk/>
            <pc:sldMk cId="1355587734" sldId="617"/>
            <ac:spMk id="10" creationId="{7E7D0746-252C-5E1A-AB59-819C51483FD2}"/>
          </ac:spMkLst>
        </pc:spChg>
        <pc:spChg chg="mod">
          <ac:chgData name="Maria Ingold" userId="a60f9d2a-5cbb-470b-bac9-3a1d4f4bde03" providerId="ADAL" clId="{B6591717-FC01-4309-908E-3B3D52BBF025}" dt="2025-01-18T21:58:48.355" v="288"/>
          <ac:spMkLst>
            <pc:docMk/>
            <pc:sldMk cId="1355587734" sldId="617"/>
            <ac:spMk id="16" creationId="{F6CAE1A6-BF0C-694B-D980-346B51BD3C6B}"/>
          </ac:spMkLst>
        </pc:spChg>
        <pc:spChg chg="mod">
          <ac:chgData name="Maria Ingold" userId="a60f9d2a-5cbb-470b-bac9-3a1d4f4bde03" providerId="ADAL" clId="{B6591717-FC01-4309-908E-3B3D52BBF025}" dt="2025-01-18T21:58:48.355" v="288"/>
          <ac:spMkLst>
            <pc:docMk/>
            <pc:sldMk cId="1355587734" sldId="617"/>
            <ac:spMk id="18" creationId="{C7A26C3B-8BE9-73E9-6C8F-98F944302483}"/>
          </ac:spMkLst>
        </pc:spChg>
        <pc:spChg chg="mod">
          <ac:chgData name="Maria Ingold" userId="a60f9d2a-5cbb-470b-bac9-3a1d4f4bde03" providerId="ADAL" clId="{B6591717-FC01-4309-908E-3B3D52BBF025}" dt="2025-01-18T21:58:48.355" v="288"/>
          <ac:spMkLst>
            <pc:docMk/>
            <pc:sldMk cId="1355587734" sldId="617"/>
            <ac:spMk id="19" creationId="{2AC38800-5945-25D1-F0F9-AA2356628D9B}"/>
          </ac:spMkLst>
        </pc:spChg>
        <pc:spChg chg="mod">
          <ac:chgData name="Maria Ingold" userId="a60f9d2a-5cbb-470b-bac9-3a1d4f4bde03" providerId="ADAL" clId="{B6591717-FC01-4309-908E-3B3D52BBF025}" dt="2025-01-18T21:58:48.355" v="288"/>
          <ac:spMkLst>
            <pc:docMk/>
            <pc:sldMk cId="1355587734" sldId="617"/>
            <ac:spMk id="20" creationId="{5D189635-081C-92FA-538F-8FD4A033AEA2}"/>
          </ac:spMkLst>
        </pc:spChg>
        <pc:spChg chg="mod">
          <ac:chgData name="Maria Ingold" userId="a60f9d2a-5cbb-470b-bac9-3a1d4f4bde03" providerId="ADAL" clId="{B6591717-FC01-4309-908E-3B3D52BBF025}" dt="2025-01-18T21:58:48.355" v="288"/>
          <ac:spMkLst>
            <pc:docMk/>
            <pc:sldMk cId="1355587734" sldId="617"/>
            <ac:spMk id="21" creationId="{BBDEC6FF-6A48-AA14-3B4A-CE6146B719C7}"/>
          </ac:spMkLst>
        </pc:spChg>
        <pc:spChg chg="mod">
          <ac:chgData name="Maria Ingold" userId="a60f9d2a-5cbb-470b-bac9-3a1d4f4bde03" providerId="ADAL" clId="{B6591717-FC01-4309-908E-3B3D52BBF025}" dt="2025-01-18T21:58:48.355" v="288"/>
          <ac:spMkLst>
            <pc:docMk/>
            <pc:sldMk cId="1355587734" sldId="617"/>
            <ac:spMk id="22" creationId="{E9CB303E-24E3-6B9B-8DE6-C727B107F8E7}"/>
          </ac:spMkLst>
        </pc:spChg>
        <pc:spChg chg="mod">
          <ac:chgData name="Maria Ingold" userId="a60f9d2a-5cbb-470b-bac9-3a1d4f4bde03" providerId="ADAL" clId="{B6591717-FC01-4309-908E-3B3D52BBF025}" dt="2025-01-18T21:58:48.355" v="288"/>
          <ac:spMkLst>
            <pc:docMk/>
            <pc:sldMk cId="1355587734" sldId="617"/>
            <ac:spMk id="23" creationId="{868C0305-8F8C-B914-A663-97A073B26FE1}"/>
          </ac:spMkLst>
        </pc:spChg>
        <pc:spChg chg="mod">
          <ac:chgData name="Maria Ingold" userId="a60f9d2a-5cbb-470b-bac9-3a1d4f4bde03" providerId="ADAL" clId="{B6591717-FC01-4309-908E-3B3D52BBF025}" dt="2025-01-18T21:58:48.355" v="288"/>
          <ac:spMkLst>
            <pc:docMk/>
            <pc:sldMk cId="1355587734" sldId="617"/>
            <ac:spMk id="24" creationId="{D46CEB73-89D2-6DA7-67EE-34B6EFBE66C8}"/>
          </ac:spMkLst>
        </pc:spChg>
        <pc:spChg chg="mod">
          <ac:chgData name="Maria Ingold" userId="a60f9d2a-5cbb-470b-bac9-3a1d4f4bde03" providerId="ADAL" clId="{B6591717-FC01-4309-908E-3B3D52BBF025}" dt="2025-01-18T21:58:48.355" v="288"/>
          <ac:spMkLst>
            <pc:docMk/>
            <pc:sldMk cId="1355587734" sldId="617"/>
            <ac:spMk id="25" creationId="{01A92720-A8CD-B752-6D25-B7C93009DF9E}"/>
          </ac:spMkLst>
        </pc:spChg>
        <pc:picChg chg="del">
          <ac:chgData name="Maria Ingold" userId="a60f9d2a-5cbb-470b-bac9-3a1d4f4bde03" providerId="ADAL" clId="{B6591717-FC01-4309-908E-3B3D52BBF025}" dt="2025-01-18T21:58:47.790" v="287" actId="478"/>
          <ac:picMkLst>
            <pc:docMk/>
            <pc:sldMk cId="1355587734" sldId="617"/>
            <ac:picMk id="12" creationId="{AEC3FADB-D8CD-0EC8-F1A0-6EDCF0160DFE}"/>
          </ac:picMkLst>
        </pc:picChg>
      </pc:sldChg>
      <pc:sldChg chg="addSp delSp modSp mod">
        <pc:chgData name="Maria Ingold" userId="a60f9d2a-5cbb-470b-bac9-3a1d4f4bde03" providerId="ADAL" clId="{B6591717-FC01-4309-908E-3B3D52BBF025}" dt="2025-01-18T21:58:55.297" v="290"/>
        <pc:sldMkLst>
          <pc:docMk/>
          <pc:sldMk cId="3905366291" sldId="618"/>
        </pc:sldMkLst>
        <pc:spChg chg="mod">
          <ac:chgData name="Maria Ingold" userId="a60f9d2a-5cbb-470b-bac9-3a1d4f4bde03" providerId="ADAL" clId="{B6591717-FC01-4309-908E-3B3D52BBF025}" dt="2025-01-18T21:58:55.297" v="290"/>
          <ac:spMkLst>
            <pc:docMk/>
            <pc:sldMk cId="3905366291" sldId="618"/>
            <ac:spMk id="14" creationId="{38548B8B-D8F8-DB76-3995-253B3258C853}"/>
          </ac:spMkLst>
        </pc:spChg>
        <pc:spChg chg="mod">
          <ac:chgData name="Maria Ingold" userId="a60f9d2a-5cbb-470b-bac9-3a1d4f4bde03" providerId="ADAL" clId="{B6591717-FC01-4309-908E-3B3D52BBF025}" dt="2025-01-18T21:58:55.297" v="290"/>
          <ac:spMkLst>
            <pc:docMk/>
            <pc:sldMk cId="3905366291" sldId="618"/>
            <ac:spMk id="18" creationId="{C685AF2F-BFDC-A3FC-9140-5015C219A76F}"/>
          </ac:spMkLst>
        </pc:spChg>
        <pc:spChg chg="mod">
          <ac:chgData name="Maria Ingold" userId="a60f9d2a-5cbb-470b-bac9-3a1d4f4bde03" providerId="ADAL" clId="{B6591717-FC01-4309-908E-3B3D52BBF025}" dt="2025-01-18T21:58:55.297" v="290"/>
          <ac:spMkLst>
            <pc:docMk/>
            <pc:sldMk cId="3905366291" sldId="618"/>
            <ac:spMk id="19" creationId="{32AC19E4-ECE7-6C91-8A79-ED2CC9367E34}"/>
          </ac:spMkLst>
        </pc:spChg>
        <pc:spChg chg="mod">
          <ac:chgData name="Maria Ingold" userId="a60f9d2a-5cbb-470b-bac9-3a1d4f4bde03" providerId="ADAL" clId="{B6591717-FC01-4309-908E-3B3D52BBF025}" dt="2025-01-18T21:58:55.297" v="290"/>
          <ac:spMkLst>
            <pc:docMk/>
            <pc:sldMk cId="3905366291" sldId="618"/>
            <ac:spMk id="20" creationId="{8729D197-D838-F1D0-5A92-F4CCF3F3D712}"/>
          </ac:spMkLst>
        </pc:spChg>
        <pc:spChg chg="mod">
          <ac:chgData name="Maria Ingold" userId="a60f9d2a-5cbb-470b-bac9-3a1d4f4bde03" providerId="ADAL" clId="{B6591717-FC01-4309-908E-3B3D52BBF025}" dt="2025-01-18T21:58:55.297" v="290"/>
          <ac:spMkLst>
            <pc:docMk/>
            <pc:sldMk cId="3905366291" sldId="618"/>
            <ac:spMk id="21" creationId="{DEA00234-467C-E3D2-BCA9-302D6052DBA4}"/>
          </ac:spMkLst>
        </pc:spChg>
        <pc:spChg chg="mod">
          <ac:chgData name="Maria Ingold" userId="a60f9d2a-5cbb-470b-bac9-3a1d4f4bde03" providerId="ADAL" clId="{B6591717-FC01-4309-908E-3B3D52BBF025}" dt="2025-01-18T21:58:55.297" v="290"/>
          <ac:spMkLst>
            <pc:docMk/>
            <pc:sldMk cId="3905366291" sldId="618"/>
            <ac:spMk id="22" creationId="{ADF64CED-ADBF-7800-1849-FC47376C539A}"/>
          </ac:spMkLst>
        </pc:spChg>
        <pc:spChg chg="mod">
          <ac:chgData name="Maria Ingold" userId="a60f9d2a-5cbb-470b-bac9-3a1d4f4bde03" providerId="ADAL" clId="{B6591717-FC01-4309-908E-3B3D52BBF025}" dt="2025-01-18T21:58:55.297" v="290"/>
          <ac:spMkLst>
            <pc:docMk/>
            <pc:sldMk cId="3905366291" sldId="618"/>
            <ac:spMk id="23" creationId="{53C739FB-4CD7-1585-956E-E02CEC851E2C}"/>
          </ac:spMkLst>
        </pc:spChg>
        <pc:spChg chg="mod">
          <ac:chgData name="Maria Ingold" userId="a60f9d2a-5cbb-470b-bac9-3a1d4f4bde03" providerId="ADAL" clId="{B6591717-FC01-4309-908E-3B3D52BBF025}" dt="2025-01-18T21:58:55.297" v="290"/>
          <ac:spMkLst>
            <pc:docMk/>
            <pc:sldMk cId="3905366291" sldId="618"/>
            <ac:spMk id="24" creationId="{1BB4FBCE-39EF-0F82-B146-021920BA0217}"/>
          </ac:spMkLst>
        </pc:spChg>
        <pc:spChg chg="mod">
          <ac:chgData name="Maria Ingold" userId="a60f9d2a-5cbb-470b-bac9-3a1d4f4bde03" providerId="ADAL" clId="{B6591717-FC01-4309-908E-3B3D52BBF025}" dt="2025-01-18T21:58:55.297" v="290"/>
          <ac:spMkLst>
            <pc:docMk/>
            <pc:sldMk cId="3905366291" sldId="618"/>
            <ac:spMk id="25" creationId="{5C526267-D121-F4AB-87B5-34278625CECA}"/>
          </ac:spMkLst>
        </pc:spChg>
        <pc:spChg chg="mod">
          <ac:chgData name="Maria Ingold" userId="a60f9d2a-5cbb-470b-bac9-3a1d4f4bde03" providerId="ADAL" clId="{B6591717-FC01-4309-908E-3B3D52BBF025}" dt="2025-01-18T21:58:55.297" v="290"/>
          <ac:spMkLst>
            <pc:docMk/>
            <pc:sldMk cId="3905366291" sldId="618"/>
            <ac:spMk id="28" creationId="{28384554-C987-6D97-495E-0B692573F603}"/>
          </ac:spMkLst>
        </pc:spChg>
        <pc:picChg chg="del">
          <ac:chgData name="Maria Ingold" userId="a60f9d2a-5cbb-470b-bac9-3a1d4f4bde03" providerId="ADAL" clId="{B6591717-FC01-4309-908E-3B3D52BBF025}" dt="2025-01-18T21:58:54.749" v="289" actId="478"/>
          <ac:picMkLst>
            <pc:docMk/>
            <pc:sldMk cId="3905366291" sldId="618"/>
            <ac:picMk id="12" creationId="{6CD13C26-AEC4-DE18-516F-63600F92888A}"/>
          </ac:picMkLst>
        </pc:picChg>
      </pc:sldChg>
      <pc:sldChg chg="addSp delSp modSp mod">
        <pc:chgData name="Maria Ingold" userId="a60f9d2a-5cbb-470b-bac9-3a1d4f4bde03" providerId="ADAL" clId="{B6591717-FC01-4309-908E-3B3D52BBF025}" dt="2025-01-18T21:59:00.994" v="292"/>
        <pc:sldMkLst>
          <pc:docMk/>
          <pc:sldMk cId="2248421692" sldId="619"/>
        </pc:sldMkLst>
        <pc:spChg chg="mod">
          <ac:chgData name="Maria Ingold" userId="a60f9d2a-5cbb-470b-bac9-3a1d4f4bde03" providerId="ADAL" clId="{B6591717-FC01-4309-908E-3B3D52BBF025}" dt="2025-01-18T21:59:00.994" v="292"/>
          <ac:spMkLst>
            <pc:docMk/>
            <pc:sldMk cId="2248421692" sldId="619"/>
            <ac:spMk id="56" creationId="{E8582677-99ED-28BE-E3A3-D4D2BBE7A091}"/>
          </ac:spMkLst>
        </pc:spChg>
        <pc:spChg chg="mod">
          <ac:chgData name="Maria Ingold" userId="a60f9d2a-5cbb-470b-bac9-3a1d4f4bde03" providerId="ADAL" clId="{B6591717-FC01-4309-908E-3B3D52BBF025}" dt="2025-01-18T21:59:00.994" v="292"/>
          <ac:spMkLst>
            <pc:docMk/>
            <pc:sldMk cId="2248421692" sldId="619"/>
            <ac:spMk id="65" creationId="{1A5509F1-AC1D-3DD4-11F5-60EF9F50E6D9}"/>
          </ac:spMkLst>
        </pc:spChg>
        <pc:spChg chg="mod">
          <ac:chgData name="Maria Ingold" userId="a60f9d2a-5cbb-470b-bac9-3a1d4f4bde03" providerId="ADAL" clId="{B6591717-FC01-4309-908E-3B3D52BBF025}" dt="2025-01-18T21:59:00.994" v="292"/>
          <ac:spMkLst>
            <pc:docMk/>
            <pc:sldMk cId="2248421692" sldId="619"/>
            <ac:spMk id="66" creationId="{379D2C0B-A13E-8A33-660A-52538F4079F9}"/>
          </ac:spMkLst>
        </pc:spChg>
        <pc:spChg chg="mod">
          <ac:chgData name="Maria Ingold" userId="a60f9d2a-5cbb-470b-bac9-3a1d4f4bde03" providerId="ADAL" clId="{B6591717-FC01-4309-908E-3B3D52BBF025}" dt="2025-01-18T21:59:00.994" v="292"/>
          <ac:spMkLst>
            <pc:docMk/>
            <pc:sldMk cId="2248421692" sldId="619"/>
            <ac:spMk id="68" creationId="{82BD1D91-093E-650C-7998-94B44BB726DB}"/>
          </ac:spMkLst>
        </pc:spChg>
        <pc:spChg chg="mod">
          <ac:chgData name="Maria Ingold" userId="a60f9d2a-5cbb-470b-bac9-3a1d4f4bde03" providerId="ADAL" clId="{B6591717-FC01-4309-908E-3B3D52BBF025}" dt="2025-01-18T21:59:00.994" v="292"/>
          <ac:spMkLst>
            <pc:docMk/>
            <pc:sldMk cId="2248421692" sldId="619"/>
            <ac:spMk id="69" creationId="{E1CF35E3-4AC6-FDE5-504B-0735A6ACB473}"/>
          </ac:spMkLst>
        </pc:spChg>
        <pc:spChg chg="mod">
          <ac:chgData name="Maria Ingold" userId="a60f9d2a-5cbb-470b-bac9-3a1d4f4bde03" providerId="ADAL" clId="{B6591717-FC01-4309-908E-3B3D52BBF025}" dt="2025-01-18T21:59:00.994" v="292"/>
          <ac:spMkLst>
            <pc:docMk/>
            <pc:sldMk cId="2248421692" sldId="619"/>
            <ac:spMk id="72" creationId="{0C5D22D4-4726-6924-8A1D-24E5D1DF41A2}"/>
          </ac:spMkLst>
        </pc:spChg>
        <pc:spChg chg="mod">
          <ac:chgData name="Maria Ingold" userId="a60f9d2a-5cbb-470b-bac9-3a1d4f4bde03" providerId="ADAL" clId="{B6591717-FC01-4309-908E-3B3D52BBF025}" dt="2025-01-18T21:59:00.994" v="292"/>
          <ac:spMkLst>
            <pc:docMk/>
            <pc:sldMk cId="2248421692" sldId="619"/>
            <ac:spMk id="80" creationId="{6A80CF40-511E-CDFE-78ED-E252337B288C}"/>
          </ac:spMkLst>
        </pc:spChg>
        <pc:spChg chg="mod">
          <ac:chgData name="Maria Ingold" userId="a60f9d2a-5cbb-470b-bac9-3a1d4f4bde03" providerId="ADAL" clId="{B6591717-FC01-4309-908E-3B3D52BBF025}" dt="2025-01-18T21:59:00.994" v="292"/>
          <ac:spMkLst>
            <pc:docMk/>
            <pc:sldMk cId="2248421692" sldId="619"/>
            <ac:spMk id="81" creationId="{AE9633A1-FC87-0E49-0C1D-4591AB746AB3}"/>
          </ac:spMkLst>
        </pc:spChg>
        <pc:spChg chg="mod">
          <ac:chgData name="Maria Ingold" userId="a60f9d2a-5cbb-470b-bac9-3a1d4f4bde03" providerId="ADAL" clId="{B6591717-FC01-4309-908E-3B3D52BBF025}" dt="2025-01-18T21:59:00.994" v="292"/>
          <ac:spMkLst>
            <pc:docMk/>
            <pc:sldMk cId="2248421692" sldId="619"/>
            <ac:spMk id="82" creationId="{13212942-1845-9A69-C1EF-9FD220D899AF}"/>
          </ac:spMkLst>
        </pc:spChg>
        <pc:spChg chg="mod">
          <ac:chgData name="Maria Ingold" userId="a60f9d2a-5cbb-470b-bac9-3a1d4f4bde03" providerId="ADAL" clId="{B6591717-FC01-4309-908E-3B3D52BBF025}" dt="2025-01-18T21:59:00.994" v="292"/>
          <ac:spMkLst>
            <pc:docMk/>
            <pc:sldMk cId="2248421692" sldId="619"/>
            <ac:spMk id="83" creationId="{189AFE99-E650-2FBC-1D51-BDDF434FB282}"/>
          </ac:spMkLst>
        </pc:spChg>
        <pc:picChg chg="del">
          <ac:chgData name="Maria Ingold" userId="a60f9d2a-5cbb-470b-bac9-3a1d4f4bde03" providerId="ADAL" clId="{B6591717-FC01-4309-908E-3B3D52BBF025}" dt="2025-01-18T21:59:00.470" v="291" actId="478"/>
          <ac:picMkLst>
            <pc:docMk/>
            <pc:sldMk cId="2248421692" sldId="619"/>
            <ac:picMk id="12" creationId="{66DF0E29-8899-ADFF-E5A3-79623F5F3BBE}"/>
          </ac:picMkLst>
        </pc:picChg>
      </pc:sldChg>
      <pc:sldChg chg="addSp delSp modSp mod">
        <pc:chgData name="Maria Ingold" userId="a60f9d2a-5cbb-470b-bac9-3a1d4f4bde03" providerId="ADAL" clId="{B6591717-FC01-4309-908E-3B3D52BBF025}" dt="2025-01-18T22:01:57.653" v="326"/>
        <pc:sldMkLst>
          <pc:docMk/>
          <pc:sldMk cId="2479585681" sldId="620"/>
        </pc:sldMkLst>
        <pc:spChg chg="del">
          <ac:chgData name="Maria Ingold" userId="a60f9d2a-5cbb-470b-bac9-3a1d4f4bde03" providerId="ADAL" clId="{B6591717-FC01-4309-908E-3B3D52BBF025}" dt="2025-01-18T21:51:01.586" v="185" actId="478"/>
          <ac:spMkLst>
            <pc:docMk/>
            <pc:sldMk cId="2479585681" sldId="620"/>
            <ac:spMk id="4" creationId="{182465F9-ABB3-21E7-3661-48CBB1EF9AF8}"/>
          </ac:spMkLst>
        </pc:spChg>
        <pc:spChg chg="mod">
          <ac:chgData name="Maria Ingold" userId="a60f9d2a-5cbb-470b-bac9-3a1d4f4bde03" providerId="ADAL" clId="{B6591717-FC01-4309-908E-3B3D52BBF025}" dt="2025-01-18T21:51:02.726" v="186"/>
          <ac:spMkLst>
            <pc:docMk/>
            <pc:sldMk cId="2479585681" sldId="620"/>
            <ac:spMk id="11" creationId="{CB161D7B-91DC-1C86-8E4A-BCE0A575F289}"/>
          </ac:spMkLst>
        </pc:spChg>
        <pc:spChg chg="mod">
          <ac:chgData name="Maria Ingold" userId="a60f9d2a-5cbb-470b-bac9-3a1d4f4bde03" providerId="ADAL" clId="{B6591717-FC01-4309-908E-3B3D52BBF025}" dt="2025-01-18T21:51:02.726" v="186"/>
          <ac:spMkLst>
            <pc:docMk/>
            <pc:sldMk cId="2479585681" sldId="620"/>
            <ac:spMk id="16" creationId="{F592219E-0F23-C0E0-8661-84A5FB11243C}"/>
          </ac:spMkLst>
        </pc:spChg>
        <pc:spChg chg="mod">
          <ac:chgData name="Maria Ingold" userId="a60f9d2a-5cbb-470b-bac9-3a1d4f4bde03" providerId="ADAL" clId="{B6591717-FC01-4309-908E-3B3D52BBF025}" dt="2025-01-18T21:51:02.726" v="186"/>
          <ac:spMkLst>
            <pc:docMk/>
            <pc:sldMk cId="2479585681" sldId="620"/>
            <ac:spMk id="17" creationId="{754F98F2-9794-5922-4362-E09118E75124}"/>
          </ac:spMkLst>
        </pc:spChg>
        <pc:spChg chg="mod">
          <ac:chgData name="Maria Ingold" userId="a60f9d2a-5cbb-470b-bac9-3a1d4f4bde03" providerId="ADAL" clId="{B6591717-FC01-4309-908E-3B3D52BBF025}" dt="2025-01-18T21:51:02.726" v="186"/>
          <ac:spMkLst>
            <pc:docMk/>
            <pc:sldMk cId="2479585681" sldId="620"/>
            <ac:spMk id="18" creationId="{0D5047B2-D123-89F6-6F5B-B438ACF8E54A}"/>
          </ac:spMkLst>
        </pc:spChg>
        <pc:spChg chg="mod">
          <ac:chgData name="Maria Ingold" userId="a60f9d2a-5cbb-470b-bac9-3a1d4f4bde03" providerId="ADAL" clId="{B6591717-FC01-4309-908E-3B3D52BBF025}" dt="2025-01-18T21:51:02.726" v="186"/>
          <ac:spMkLst>
            <pc:docMk/>
            <pc:sldMk cId="2479585681" sldId="620"/>
            <ac:spMk id="19" creationId="{D7675F10-E0E9-A717-5289-1C20E60B28BF}"/>
          </ac:spMkLst>
        </pc:spChg>
        <pc:spChg chg="mod">
          <ac:chgData name="Maria Ingold" userId="a60f9d2a-5cbb-470b-bac9-3a1d4f4bde03" providerId="ADAL" clId="{B6591717-FC01-4309-908E-3B3D52BBF025}" dt="2025-01-18T21:51:02.726" v="186"/>
          <ac:spMkLst>
            <pc:docMk/>
            <pc:sldMk cId="2479585681" sldId="620"/>
            <ac:spMk id="20" creationId="{982C3C8B-0F30-065A-7AC9-B0C7DAF4FE5C}"/>
          </ac:spMkLst>
        </pc:spChg>
        <pc:spChg chg="mod">
          <ac:chgData name="Maria Ingold" userId="a60f9d2a-5cbb-470b-bac9-3a1d4f4bde03" providerId="ADAL" clId="{B6591717-FC01-4309-908E-3B3D52BBF025}" dt="2025-01-18T21:51:02.726" v="186"/>
          <ac:spMkLst>
            <pc:docMk/>
            <pc:sldMk cId="2479585681" sldId="620"/>
            <ac:spMk id="21" creationId="{68485496-F3D1-E1BF-EDE0-1D3AF4D82FC2}"/>
          </ac:spMkLst>
        </pc:spChg>
        <pc:spChg chg="mod">
          <ac:chgData name="Maria Ingold" userId="a60f9d2a-5cbb-470b-bac9-3a1d4f4bde03" providerId="ADAL" clId="{B6591717-FC01-4309-908E-3B3D52BBF025}" dt="2025-01-18T21:51:02.726" v="186"/>
          <ac:spMkLst>
            <pc:docMk/>
            <pc:sldMk cId="2479585681" sldId="620"/>
            <ac:spMk id="22" creationId="{FCA57FF9-D415-DA51-18FF-2B368789FAEC}"/>
          </ac:spMkLst>
        </pc:spChg>
        <pc:spChg chg="mod">
          <ac:chgData name="Maria Ingold" userId="a60f9d2a-5cbb-470b-bac9-3a1d4f4bde03" providerId="ADAL" clId="{B6591717-FC01-4309-908E-3B3D52BBF025}" dt="2025-01-18T21:51:02.726" v="186"/>
          <ac:spMkLst>
            <pc:docMk/>
            <pc:sldMk cId="2479585681" sldId="620"/>
            <ac:spMk id="24" creationId="{BFBFCBE9-B67B-4ECF-A958-0CA86F524F6D}"/>
          </ac:spMkLst>
        </pc:spChg>
        <pc:spChg chg="mod">
          <ac:chgData name="Maria Ingold" userId="a60f9d2a-5cbb-470b-bac9-3a1d4f4bde03" providerId="ADAL" clId="{B6591717-FC01-4309-908E-3B3D52BBF025}" dt="2025-01-18T21:51:02.726" v="186"/>
          <ac:spMkLst>
            <pc:docMk/>
            <pc:sldMk cId="2479585681" sldId="620"/>
            <ac:spMk id="25" creationId="{704FA85E-8333-3D6C-B8ED-98E131F628B9}"/>
          </ac:spMkLst>
        </pc:spChg>
        <pc:spChg chg="mod">
          <ac:chgData name="Maria Ingold" userId="a60f9d2a-5cbb-470b-bac9-3a1d4f4bde03" providerId="ADAL" clId="{B6591717-FC01-4309-908E-3B3D52BBF025}" dt="2025-01-18T22:01:57.653" v="326"/>
          <ac:spMkLst>
            <pc:docMk/>
            <pc:sldMk cId="2479585681" sldId="620"/>
            <ac:spMk id="43" creationId="{3373DD34-3AD8-BD5B-4CC6-68127EFE2AE1}"/>
          </ac:spMkLst>
        </pc:spChg>
        <pc:spChg chg="mod">
          <ac:chgData name="Maria Ingold" userId="a60f9d2a-5cbb-470b-bac9-3a1d4f4bde03" providerId="ADAL" clId="{B6591717-FC01-4309-908E-3B3D52BBF025}" dt="2025-01-18T22:01:57.653" v="326"/>
          <ac:spMkLst>
            <pc:docMk/>
            <pc:sldMk cId="2479585681" sldId="620"/>
            <ac:spMk id="47" creationId="{735A1B49-4EE8-E868-5789-134735A8C475}"/>
          </ac:spMkLst>
        </pc:spChg>
        <pc:spChg chg="mod">
          <ac:chgData name="Maria Ingold" userId="a60f9d2a-5cbb-470b-bac9-3a1d4f4bde03" providerId="ADAL" clId="{B6591717-FC01-4309-908E-3B3D52BBF025}" dt="2025-01-18T22:01:57.653" v="326"/>
          <ac:spMkLst>
            <pc:docMk/>
            <pc:sldMk cId="2479585681" sldId="620"/>
            <ac:spMk id="48" creationId="{1571ADB8-1AAB-E4A1-DC45-C7047FE54D81}"/>
          </ac:spMkLst>
        </pc:spChg>
        <pc:spChg chg="mod">
          <ac:chgData name="Maria Ingold" userId="a60f9d2a-5cbb-470b-bac9-3a1d4f4bde03" providerId="ADAL" clId="{B6591717-FC01-4309-908E-3B3D52BBF025}" dt="2025-01-18T22:01:57.653" v="326"/>
          <ac:spMkLst>
            <pc:docMk/>
            <pc:sldMk cId="2479585681" sldId="620"/>
            <ac:spMk id="49" creationId="{EA850EF2-B5A1-DD6E-64D0-06AD8F2BA057}"/>
          </ac:spMkLst>
        </pc:spChg>
        <pc:spChg chg="mod">
          <ac:chgData name="Maria Ingold" userId="a60f9d2a-5cbb-470b-bac9-3a1d4f4bde03" providerId="ADAL" clId="{B6591717-FC01-4309-908E-3B3D52BBF025}" dt="2025-01-18T22:01:57.653" v="326"/>
          <ac:spMkLst>
            <pc:docMk/>
            <pc:sldMk cId="2479585681" sldId="620"/>
            <ac:spMk id="50" creationId="{E22927AF-EF91-A61E-243E-41FA6E5E1D4C}"/>
          </ac:spMkLst>
        </pc:spChg>
        <pc:spChg chg="mod">
          <ac:chgData name="Maria Ingold" userId="a60f9d2a-5cbb-470b-bac9-3a1d4f4bde03" providerId="ADAL" clId="{B6591717-FC01-4309-908E-3B3D52BBF025}" dt="2025-01-18T22:01:57.653" v="326"/>
          <ac:spMkLst>
            <pc:docMk/>
            <pc:sldMk cId="2479585681" sldId="620"/>
            <ac:spMk id="51" creationId="{ED909A8C-238A-06EE-EB12-A23F04587A79}"/>
          </ac:spMkLst>
        </pc:spChg>
        <pc:spChg chg="mod">
          <ac:chgData name="Maria Ingold" userId="a60f9d2a-5cbb-470b-bac9-3a1d4f4bde03" providerId="ADAL" clId="{B6591717-FC01-4309-908E-3B3D52BBF025}" dt="2025-01-18T22:01:57.653" v="326"/>
          <ac:spMkLst>
            <pc:docMk/>
            <pc:sldMk cId="2479585681" sldId="620"/>
            <ac:spMk id="53" creationId="{B3DD27BF-181C-FD51-2304-2F7A5F02E6F0}"/>
          </ac:spMkLst>
        </pc:spChg>
        <pc:spChg chg="mod">
          <ac:chgData name="Maria Ingold" userId="a60f9d2a-5cbb-470b-bac9-3a1d4f4bde03" providerId="ADAL" clId="{B6591717-FC01-4309-908E-3B3D52BBF025}" dt="2025-01-18T22:01:57.653" v="326"/>
          <ac:spMkLst>
            <pc:docMk/>
            <pc:sldMk cId="2479585681" sldId="620"/>
            <ac:spMk id="54" creationId="{C9708B9C-97C5-6B69-E788-60DF22F259D4}"/>
          </ac:spMkLst>
        </pc:spChg>
        <pc:spChg chg="mod">
          <ac:chgData name="Maria Ingold" userId="a60f9d2a-5cbb-470b-bac9-3a1d4f4bde03" providerId="ADAL" clId="{B6591717-FC01-4309-908E-3B3D52BBF025}" dt="2025-01-18T22:01:57.653" v="326"/>
          <ac:spMkLst>
            <pc:docMk/>
            <pc:sldMk cId="2479585681" sldId="620"/>
            <ac:spMk id="55" creationId="{7C8BDD5F-EAF0-E5D9-D32C-9B8792C79854}"/>
          </ac:spMkLst>
        </pc:spChg>
        <pc:spChg chg="mod">
          <ac:chgData name="Maria Ingold" userId="a60f9d2a-5cbb-470b-bac9-3a1d4f4bde03" providerId="ADAL" clId="{B6591717-FC01-4309-908E-3B3D52BBF025}" dt="2025-01-18T22:01:57.653" v="326"/>
          <ac:spMkLst>
            <pc:docMk/>
            <pc:sldMk cId="2479585681" sldId="620"/>
            <ac:spMk id="56" creationId="{34CF2A41-7BE7-CB94-85E4-30C3D2D22DCC}"/>
          </ac:spMkLst>
        </pc:spChg>
        <pc:grpChg chg="del">
          <ac:chgData name="Maria Ingold" userId="a60f9d2a-5cbb-470b-bac9-3a1d4f4bde03" providerId="ADAL" clId="{B6591717-FC01-4309-908E-3B3D52BBF025}" dt="2025-01-18T22:01:56.412" v="325" actId="478"/>
          <ac:grpSpMkLst>
            <pc:docMk/>
            <pc:sldMk cId="2479585681" sldId="620"/>
            <ac:grpSpMk id="5" creationId="{E21F7CD4-8F08-2BBF-3D65-82ECDB30CFFA}"/>
          </ac:grpSpMkLst>
        </pc:grpChg>
        <pc:picChg chg="del">
          <ac:chgData name="Maria Ingold" userId="a60f9d2a-5cbb-470b-bac9-3a1d4f4bde03" providerId="ADAL" clId="{B6591717-FC01-4309-908E-3B3D52BBF025}" dt="2025-01-18T21:50:58.525" v="184" actId="478"/>
          <ac:picMkLst>
            <pc:docMk/>
            <pc:sldMk cId="2479585681" sldId="620"/>
            <ac:picMk id="12" creationId="{3504981D-43FF-1EAF-0336-C87DCCFDEED9}"/>
          </ac:picMkLst>
        </pc:picChg>
        <pc:cxnChg chg="mod">
          <ac:chgData name="Maria Ingold" userId="a60f9d2a-5cbb-470b-bac9-3a1d4f4bde03" providerId="ADAL" clId="{B6591717-FC01-4309-908E-3B3D52BBF025}" dt="2025-01-18T22:01:56.412" v="325" actId="478"/>
          <ac:cxnSpMkLst>
            <pc:docMk/>
            <pc:sldMk cId="2479585681" sldId="620"/>
            <ac:cxnSpMk id="26" creationId="{749F4425-2E9A-D459-244B-64D29C393737}"/>
          </ac:cxnSpMkLst>
        </pc:cxnChg>
        <pc:cxnChg chg="mod">
          <ac:chgData name="Maria Ingold" userId="a60f9d2a-5cbb-470b-bac9-3a1d4f4bde03" providerId="ADAL" clId="{B6591717-FC01-4309-908E-3B3D52BBF025}" dt="2025-01-18T22:01:56.412" v="325" actId="478"/>
          <ac:cxnSpMkLst>
            <pc:docMk/>
            <pc:sldMk cId="2479585681" sldId="620"/>
            <ac:cxnSpMk id="27" creationId="{352557D4-2292-79E6-E394-88C8151AF0EF}"/>
          </ac:cxnSpMkLst>
        </pc:cxnChg>
        <pc:cxnChg chg="mod">
          <ac:chgData name="Maria Ingold" userId="a60f9d2a-5cbb-470b-bac9-3a1d4f4bde03" providerId="ADAL" clId="{B6591717-FC01-4309-908E-3B3D52BBF025}" dt="2025-01-18T22:01:56.412" v="325" actId="478"/>
          <ac:cxnSpMkLst>
            <pc:docMk/>
            <pc:sldMk cId="2479585681" sldId="620"/>
            <ac:cxnSpMk id="28" creationId="{160D9BA3-88D7-FF6F-FD1A-B6B99982D9DC}"/>
          </ac:cxnSpMkLst>
        </pc:cxnChg>
        <pc:cxnChg chg="mod">
          <ac:chgData name="Maria Ingold" userId="a60f9d2a-5cbb-470b-bac9-3a1d4f4bde03" providerId="ADAL" clId="{B6591717-FC01-4309-908E-3B3D52BBF025}" dt="2025-01-18T22:01:56.412" v="325" actId="478"/>
          <ac:cxnSpMkLst>
            <pc:docMk/>
            <pc:sldMk cId="2479585681" sldId="620"/>
            <ac:cxnSpMk id="29" creationId="{468A41B2-4863-955F-5833-7D93034AFDA7}"/>
          </ac:cxnSpMkLst>
        </pc:cxnChg>
        <pc:cxnChg chg="mod">
          <ac:chgData name="Maria Ingold" userId="a60f9d2a-5cbb-470b-bac9-3a1d4f4bde03" providerId="ADAL" clId="{B6591717-FC01-4309-908E-3B3D52BBF025}" dt="2025-01-18T22:01:56.412" v="325" actId="478"/>
          <ac:cxnSpMkLst>
            <pc:docMk/>
            <pc:sldMk cId="2479585681" sldId="620"/>
            <ac:cxnSpMk id="30" creationId="{8123BAA2-AD01-8040-F6FA-EF6959F149CB}"/>
          </ac:cxnSpMkLst>
        </pc:cxnChg>
        <pc:cxnChg chg="mod">
          <ac:chgData name="Maria Ingold" userId="a60f9d2a-5cbb-470b-bac9-3a1d4f4bde03" providerId="ADAL" clId="{B6591717-FC01-4309-908E-3B3D52BBF025}" dt="2025-01-18T22:01:56.412" v="325" actId="478"/>
          <ac:cxnSpMkLst>
            <pc:docMk/>
            <pc:sldMk cId="2479585681" sldId="620"/>
            <ac:cxnSpMk id="32" creationId="{FFF68871-2847-DA27-A488-318335EC870F}"/>
          </ac:cxnSpMkLst>
        </pc:cxnChg>
        <pc:cxnChg chg="mod">
          <ac:chgData name="Maria Ingold" userId="a60f9d2a-5cbb-470b-bac9-3a1d4f4bde03" providerId="ADAL" clId="{B6591717-FC01-4309-908E-3B3D52BBF025}" dt="2025-01-18T22:01:56.412" v="325" actId="478"/>
          <ac:cxnSpMkLst>
            <pc:docMk/>
            <pc:sldMk cId="2479585681" sldId="620"/>
            <ac:cxnSpMk id="34" creationId="{8BB41291-556B-4FB8-024F-96C750DA1C18}"/>
          </ac:cxnSpMkLst>
        </pc:cxnChg>
        <pc:cxnChg chg="mod">
          <ac:chgData name="Maria Ingold" userId="a60f9d2a-5cbb-470b-bac9-3a1d4f4bde03" providerId="ADAL" clId="{B6591717-FC01-4309-908E-3B3D52BBF025}" dt="2025-01-18T22:01:56.412" v="325" actId="478"/>
          <ac:cxnSpMkLst>
            <pc:docMk/>
            <pc:sldMk cId="2479585681" sldId="620"/>
            <ac:cxnSpMk id="36" creationId="{D280AAF0-ADE2-59E8-4FD5-AECE8DE81843}"/>
          </ac:cxnSpMkLst>
        </pc:cxnChg>
        <pc:cxnChg chg="mod">
          <ac:chgData name="Maria Ingold" userId="a60f9d2a-5cbb-470b-bac9-3a1d4f4bde03" providerId="ADAL" clId="{B6591717-FC01-4309-908E-3B3D52BBF025}" dt="2025-01-18T22:01:56.412" v="325" actId="478"/>
          <ac:cxnSpMkLst>
            <pc:docMk/>
            <pc:sldMk cId="2479585681" sldId="620"/>
            <ac:cxnSpMk id="38" creationId="{3842361F-E525-1A29-8715-A8CBBB752ACF}"/>
          </ac:cxnSpMkLst>
        </pc:cxnChg>
      </pc:sldChg>
      <pc:sldChg chg="addSp delSp modSp mod">
        <pc:chgData name="Maria Ingold" userId="a60f9d2a-5cbb-470b-bac9-3a1d4f4bde03" providerId="ADAL" clId="{B6591717-FC01-4309-908E-3B3D52BBF025}" dt="2025-01-18T21:59:04.639" v="294"/>
        <pc:sldMkLst>
          <pc:docMk/>
          <pc:sldMk cId="1193225939" sldId="621"/>
        </pc:sldMkLst>
        <pc:spChg chg="mod">
          <ac:chgData name="Maria Ingold" userId="a60f9d2a-5cbb-470b-bac9-3a1d4f4bde03" providerId="ADAL" clId="{B6591717-FC01-4309-908E-3B3D52BBF025}" dt="2025-01-18T21:59:04.639" v="294"/>
          <ac:spMkLst>
            <pc:docMk/>
            <pc:sldMk cId="1193225939" sldId="621"/>
            <ac:spMk id="10" creationId="{F3CB9213-EE20-2DB1-E9A5-A272BD5102CC}"/>
          </ac:spMkLst>
        </pc:spChg>
        <pc:spChg chg="mod">
          <ac:chgData name="Maria Ingold" userId="a60f9d2a-5cbb-470b-bac9-3a1d4f4bde03" providerId="ADAL" clId="{B6591717-FC01-4309-908E-3B3D52BBF025}" dt="2025-01-18T21:59:04.639" v="294"/>
          <ac:spMkLst>
            <pc:docMk/>
            <pc:sldMk cId="1193225939" sldId="621"/>
            <ac:spMk id="16" creationId="{5AE14A07-400F-847A-B45B-CD1C426439EA}"/>
          </ac:spMkLst>
        </pc:spChg>
        <pc:spChg chg="mod">
          <ac:chgData name="Maria Ingold" userId="a60f9d2a-5cbb-470b-bac9-3a1d4f4bde03" providerId="ADAL" clId="{B6591717-FC01-4309-908E-3B3D52BBF025}" dt="2025-01-18T21:59:04.639" v="294"/>
          <ac:spMkLst>
            <pc:docMk/>
            <pc:sldMk cId="1193225939" sldId="621"/>
            <ac:spMk id="17" creationId="{7A37831F-89A8-0CC9-84A1-C5BF2A95710D}"/>
          </ac:spMkLst>
        </pc:spChg>
        <pc:spChg chg="mod">
          <ac:chgData name="Maria Ingold" userId="a60f9d2a-5cbb-470b-bac9-3a1d4f4bde03" providerId="ADAL" clId="{B6591717-FC01-4309-908E-3B3D52BBF025}" dt="2025-01-18T21:59:04.639" v="294"/>
          <ac:spMkLst>
            <pc:docMk/>
            <pc:sldMk cId="1193225939" sldId="621"/>
            <ac:spMk id="18" creationId="{8E540A15-199A-2723-9BDC-7F31C17DF669}"/>
          </ac:spMkLst>
        </pc:spChg>
        <pc:spChg chg="mod">
          <ac:chgData name="Maria Ingold" userId="a60f9d2a-5cbb-470b-bac9-3a1d4f4bde03" providerId="ADAL" clId="{B6591717-FC01-4309-908E-3B3D52BBF025}" dt="2025-01-18T21:59:04.639" v="294"/>
          <ac:spMkLst>
            <pc:docMk/>
            <pc:sldMk cId="1193225939" sldId="621"/>
            <ac:spMk id="19" creationId="{96E47BE5-7D1B-2145-1045-15EE24C0DE35}"/>
          </ac:spMkLst>
        </pc:spChg>
        <pc:spChg chg="mod">
          <ac:chgData name="Maria Ingold" userId="a60f9d2a-5cbb-470b-bac9-3a1d4f4bde03" providerId="ADAL" clId="{B6591717-FC01-4309-908E-3B3D52BBF025}" dt="2025-01-18T21:59:04.639" v="294"/>
          <ac:spMkLst>
            <pc:docMk/>
            <pc:sldMk cId="1193225939" sldId="621"/>
            <ac:spMk id="20" creationId="{B720E3A2-DAFB-0724-2A19-F4516FC0F089}"/>
          </ac:spMkLst>
        </pc:spChg>
        <pc:spChg chg="mod">
          <ac:chgData name="Maria Ingold" userId="a60f9d2a-5cbb-470b-bac9-3a1d4f4bde03" providerId="ADAL" clId="{B6591717-FC01-4309-908E-3B3D52BBF025}" dt="2025-01-18T21:59:04.639" v="294"/>
          <ac:spMkLst>
            <pc:docMk/>
            <pc:sldMk cId="1193225939" sldId="621"/>
            <ac:spMk id="21" creationId="{7F85863F-90DA-153A-7A58-1C31F878A906}"/>
          </ac:spMkLst>
        </pc:spChg>
        <pc:spChg chg="mod">
          <ac:chgData name="Maria Ingold" userId="a60f9d2a-5cbb-470b-bac9-3a1d4f4bde03" providerId="ADAL" clId="{B6591717-FC01-4309-908E-3B3D52BBF025}" dt="2025-01-18T21:59:04.639" v="294"/>
          <ac:spMkLst>
            <pc:docMk/>
            <pc:sldMk cId="1193225939" sldId="621"/>
            <ac:spMk id="22" creationId="{EF66ABED-B35E-A58E-AE34-2498D9D3F59E}"/>
          </ac:spMkLst>
        </pc:spChg>
        <pc:spChg chg="mod">
          <ac:chgData name="Maria Ingold" userId="a60f9d2a-5cbb-470b-bac9-3a1d4f4bde03" providerId="ADAL" clId="{B6591717-FC01-4309-908E-3B3D52BBF025}" dt="2025-01-18T21:59:04.639" v="294"/>
          <ac:spMkLst>
            <pc:docMk/>
            <pc:sldMk cId="1193225939" sldId="621"/>
            <ac:spMk id="24" creationId="{C48FAB58-248A-9BC5-AF96-EFF9F76DC22F}"/>
          </ac:spMkLst>
        </pc:spChg>
        <pc:spChg chg="mod">
          <ac:chgData name="Maria Ingold" userId="a60f9d2a-5cbb-470b-bac9-3a1d4f4bde03" providerId="ADAL" clId="{B6591717-FC01-4309-908E-3B3D52BBF025}" dt="2025-01-18T21:59:04.639" v="294"/>
          <ac:spMkLst>
            <pc:docMk/>
            <pc:sldMk cId="1193225939" sldId="621"/>
            <ac:spMk id="25" creationId="{6DC3370D-2C91-BC98-48BA-AB44DB3F3D3C}"/>
          </ac:spMkLst>
        </pc:spChg>
        <pc:picChg chg="del">
          <ac:chgData name="Maria Ingold" userId="a60f9d2a-5cbb-470b-bac9-3a1d4f4bde03" providerId="ADAL" clId="{B6591717-FC01-4309-908E-3B3D52BBF025}" dt="2025-01-18T21:59:04.111" v="293" actId="478"/>
          <ac:picMkLst>
            <pc:docMk/>
            <pc:sldMk cId="1193225939" sldId="621"/>
            <ac:picMk id="12" creationId="{D54CAE52-EB75-8FA4-87ED-8C32189AA93C}"/>
          </ac:picMkLst>
        </pc:picChg>
      </pc:sldChg>
    </pc:docChg>
  </pc:docChgLst>
  <pc:docChgLst>
    <pc:chgData name="Maria Ingold" userId="a60f9d2a-5cbb-470b-bac9-3a1d4f4bde03" providerId="ADAL" clId="{718708E0-C756-4DFF-A2D6-4204D0322061}"/>
    <pc:docChg chg="undo custSel delSld modSld modSection">
      <pc:chgData name="Maria Ingold" userId="a60f9d2a-5cbb-470b-bac9-3a1d4f4bde03" providerId="ADAL" clId="{718708E0-C756-4DFF-A2D6-4204D0322061}" dt="2025-01-18T16:32:08.477" v="1677"/>
      <pc:docMkLst>
        <pc:docMk/>
      </pc:docMkLst>
      <pc:sldChg chg="addSp delSp modSp mod modTransition modAnim">
        <pc:chgData name="Maria Ingold" userId="a60f9d2a-5cbb-470b-bac9-3a1d4f4bde03" providerId="ADAL" clId="{718708E0-C756-4DFF-A2D6-4204D0322061}" dt="2025-01-17T17:18:30.987" v="1142"/>
        <pc:sldMkLst>
          <pc:docMk/>
          <pc:sldMk cId="2059646926" sldId="475"/>
        </pc:sldMkLst>
        <pc:picChg chg="add del mod">
          <ac:chgData name="Maria Ingold" userId="a60f9d2a-5cbb-470b-bac9-3a1d4f4bde03" providerId="ADAL" clId="{718708E0-C756-4DFF-A2D6-4204D0322061}" dt="2025-01-17T17:15:58.696" v="1137"/>
          <ac:picMkLst>
            <pc:docMk/>
            <pc:sldMk cId="2059646926" sldId="475"/>
            <ac:picMk id="10" creationId="{904B905E-FBB2-2816-0BC3-CFA4E12851C3}"/>
          </ac:picMkLst>
        </pc:picChg>
        <pc:picChg chg="add del mod">
          <ac:chgData name="Maria Ingold" userId="a60f9d2a-5cbb-470b-bac9-3a1d4f4bde03" providerId="ADAL" clId="{718708E0-C756-4DFF-A2D6-4204D0322061}" dt="2025-01-17T17:16:22.885" v="1138"/>
          <ac:picMkLst>
            <pc:docMk/>
            <pc:sldMk cId="2059646926" sldId="475"/>
            <ac:picMk id="11" creationId="{DBFA9F93-1C6D-D32B-DBE7-146630AE7554}"/>
          </ac:picMkLst>
        </pc:picChg>
        <pc:picChg chg="add del mod">
          <ac:chgData name="Maria Ingold" userId="a60f9d2a-5cbb-470b-bac9-3a1d4f4bde03" providerId="ADAL" clId="{718708E0-C756-4DFF-A2D6-4204D0322061}" dt="2025-01-17T17:18:11.833" v="1141"/>
          <ac:picMkLst>
            <pc:docMk/>
            <pc:sldMk cId="2059646926" sldId="475"/>
            <ac:picMk id="15" creationId="{B55C6B92-152B-AD34-F8E7-B59EE6777FC5}"/>
          </ac:picMkLst>
        </pc:picChg>
        <pc:picChg chg="add del mod ord">
          <ac:chgData name="Maria Ingold" userId="a60f9d2a-5cbb-470b-bac9-3a1d4f4bde03" providerId="ADAL" clId="{718708E0-C756-4DFF-A2D6-4204D0322061}" dt="2025-01-17T17:18:30.987" v="1142"/>
          <ac:picMkLst>
            <pc:docMk/>
            <pc:sldMk cId="2059646926" sldId="475"/>
            <ac:picMk id="19" creationId="{CE6B4A7C-FC88-99A7-0C44-ACBA967EEC10}"/>
          </ac:picMkLst>
        </pc:picChg>
        <pc:picChg chg="add mod">
          <ac:chgData name="Maria Ingold" userId="a60f9d2a-5cbb-470b-bac9-3a1d4f4bde03" providerId="ADAL" clId="{718708E0-C756-4DFF-A2D6-4204D0322061}" dt="2025-01-17T17:18:30.987" v="1142"/>
          <ac:picMkLst>
            <pc:docMk/>
            <pc:sldMk cId="2059646926" sldId="475"/>
            <ac:picMk id="20" creationId="{F8567E92-8730-8459-3723-E5218047C877}"/>
          </ac:picMkLst>
        </pc:picChg>
      </pc:sldChg>
      <pc:sldChg chg="addSp delSp modSp mod modTransition modAnim modNotesTx">
        <pc:chgData name="Maria Ingold" userId="a60f9d2a-5cbb-470b-bac9-3a1d4f4bde03" providerId="ADAL" clId="{718708E0-C756-4DFF-A2D6-4204D0322061}" dt="2025-01-17T17:34:11.974" v="1176"/>
        <pc:sldMkLst>
          <pc:docMk/>
          <pc:sldMk cId="776455602" sldId="550"/>
        </pc:sldMkLst>
        <pc:spChg chg="mod">
          <ac:chgData name="Maria Ingold" userId="a60f9d2a-5cbb-470b-bac9-3a1d4f4bde03" providerId="ADAL" clId="{718708E0-C756-4DFF-A2D6-4204D0322061}" dt="2025-01-17T13:55:29.554" v="961" actId="6549"/>
          <ac:spMkLst>
            <pc:docMk/>
            <pc:sldMk cId="776455602" sldId="550"/>
            <ac:spMk id="7" creationId="{87453CB1-9408-EBD7-3D7A-EB99BB2699F0}"/>
          </ac:spMkLst>
        </pc:spChg>
        <pc:picChg chg="add del mod">
          <ac:chgData name="Maria Ingold" userId="a60f9d2a-5cbb-470b-bac9-3a1d4f4bde03" providerId="ADAL" clId="{718708E0-C756-4DFF-A2D6-4204D0322061}" dt="2025-01-17T17:33:19.347" v="1173"/>
          <ac:picMkLst>
            <pc:docMk/>
            <pc:sldMk cId="776455602" sldId="550"/>
            <ac:picMk id="28" creationId="{A05017CD-F087-49E8-DF3E-BBB8A200AA9F}"/>
          </ac:picMkLst>
        </pc:picChg>
        <pc:picChg chg="add del mod">
          <ac:chgData name="Maria Ingold" userId="a60f9d2a-5cbb-470b-bac9-3a1d4f4bde03" providerId="ADAL" clId="{718708E0-C756-4DFF-A2D6-4204D0322061}" dt="2025-01-17T17:33:28.442" v="1175"/>
          <ac:picMkLst>
            <pc:docMk/>
            <pc:sldMk cId="776455602" sldId="550"/>
            <ac:picMk id="30" creationId="{FB22D058-4663-B8C3-2235-95A5A3645CA8}"/>
          </ac:picMkLst>
        </pc:picChg>
        <pc:picChg chg="add del mod ord">
          <ac:chgData name="Maria Ingold" userId="a60f9d2a-5cbb-470b-bac9-3a1d4f4bde03" providerId="ADAL" clId="{718708E0-C756-4DFF-A2D6-4204D0322061}" dt="2025-01-17T17:34:11.974" v="1176"/>
          <ac:picMkLst>
            <pc:docMk/>
            <pc:sldMk cId="776455602" sldId="550"/>
            <ac:picMk id="36" creationId="{ED580EA9-4B50-3B70-F096-1703C83A425C}"/>
          </ac:picMkLst>
        </pc:picChg>
        <pc:picChg chg="add mod">
          <ac:chgData name="Maria Ingold" userId="a60f9d2a-5cbb-470b-bac9-3a1d4f4bde03" providerId="ADAL" clId="{718708E0-C756-4DFF-A2D6-4204D0322061}" dt="2025-01-17T17:34:11.974" v="1176"/>
          <ac:picMkLst>
            <pc:docMk/>
            <pc:sldMk cId="776455602" sldId="550"/>
            <ac:picMk id="40" creationId="{FEC85A7F-58A6-6E90-54DE-9DF02E2CA323}"/>
          </ac:picMkLst>
        </pc:picChg>
      </pc:sldChg>
      <pc:sldChg chg="addSp delSp modSp mod modTransition modAnim modNotesTx">
        <pc:chgData name="Maria Ingold" userId="a60f9d2a-5cbb-470b-bac9-3a1d4f4bde03" providerId="ADAL" clId="{718708E0-C756-4DFF-A2D6-4204D0322061}" dt="2025-01-18T14:03:02.584" v="1509" actId="20577"/>
        <pc:sldMkLst>
          <pc:docMk/>
          <pc:sldMk cId="313505874" sldId="551"/>
        </pc:sldMkLst>
        <pc:spChg chg="mod">
          <ac:chgData name="Maria Ingold" userId="a60f9d2a-5cbb-470b-bac9-3a1d4f4bde03" providerId="ADAL" clId="{718708E0-C756-4DFF-A2D6-4204D0322061}" dt="2025-01-17T17:35:27.165" v="1178" actId="20577"/>
          <ac:spMkLst>
            <pc:docMk/>
            <pc:sldMk cId="313505874" sldId="551"/>
            <ac:spMk id="7" creationId="{B7C46B20-7AD8-6047-D953-C850F5B637CD}"/>
          </ac:spMkLst>
        </pc:spChg>
        <pc:picChg chg="add del mod">
          <ac:chgData name="Maria Ingold" userId="a60f9d2a-5cbb-470b-bac9-3a1d4f4bde03" providerId="ADAL" clId="{718708E0-C756-4DFF-A2D6-4204D0322061}" dt="2025-01-17T17:36:40.361" v="1181"/>
          <ac:picMkLst>
            <pc:docMk/>
            <pc:sldMk cId="313505874" sldId="551"/>
            <ac:picMk id="22" creationId="{3885BB06-8C39-4449-E50E-5F28A02E5EB2}"/>
          </ac:picMkLst>
        </pc:picChg>
        <pc:picChg chg="add del mod">
          <ac:chgData name="Maria Ingold" userId="a60f9d2a-5cbb-470b-bac9-3a1d4f4bde03" providerId="ADAL" clId="{718708E0-C756-4DFF-A2D6-4204D0322061}" dt="2025-01-17T17:37:24.936" v="1193"/>
          <ac:picMkLst>
            <pc:docMk/>
            <pc:sldMk cId="313505874" sldId="551"/>
            <ac:picMk id="23" creationId="{6B95E64B-535B-A178-B50D-74D197A64B88}"/>
          </ac:picMkLst>
        </pc:picChg>
        <pc:picChg chg="add del mod ord">
          <ac:chgData name="Maria Ingold" userId="a60f9d2a-5cbb-470b-bac9-3a1d4f4bde03" providerId="ADAL" clId="{718708E0-C756-4DFF-A2D6-4204D0322061}" dt="2025-01-17T17:37:59.638" v="1194"/>
          <ac:picMkLst>
            <pc:docMk/>
            <pc:sldMk cId="313505874" sldId="551"/>
            <ac:picMk id="28" creationId="{3FC6F6D4-EB46-35CF-D614-84F8B707393E}"/>
          </ac:picMkLst>
        </pc:picChg>
        <pc:picChg chg="add del mod">
          <ac:chgData name="Maria Ingold" userId="a60f9d2a-5cbb-470b-bac9-3a1d4f4bde03" providerId="ADAL" clId="{718708E0-C756-4DFF-A2D6-4204D0322061}" dt="2025-01-17T17:38:53.698" v="1202"/>
          <ac:picMkLst>
            <pc:docMk/>
            <pc:sldMk cId="313505874" sldId="551"/>
            <ac:picMk id="29" creationId="{76AF68C6-F83D-03A6-ED12-1FD406B8B978}"/>
          </ac:picMkLst>
        </pc:picChg>
        <pc:picChg chg="add del mod ord">
          <ac:chgData name="Maria Ingold" userId="a60f9d2a-5cbb-470b-bac9-3a1d4f4bde03" providerId="ADAL" clId="{718708E0-C756-4DFF-A2D6-4204D0322061}" dt="2025-01-17T17:39:41.613" v="1203"/>
          <ac:picMkLst>
            <pc:docMk/>
            <pc:sldMk cId="313505874" sldId="551"/>
            <ac:picMk id="33" creationId="{E0A16F86-10E0-ADA5-75E0-4C44D53FF75A}"/>
          </ac:picMkLst>
        </pc:picChg>
        <pc:picChg chg="add del mod">
          <ac:chgData name="Maria Ingold" userId="a60f9d2a-5cbb-470b-bac9-3a1d4f4bde03" providerId="ADAL" clId="{718708E0-C756-4DFF-A2D6-4204D0322061}" dt="2025-01-17T17:39:49.674" v="1205"/>
          <ac:picMkLst>
            <pc:docMk/>
            <pc:sldMk cId="313505874" sldId="551"/>
            <ac:picMk id="34" creationId="{94B03A69-7A92-ED9D-5CA9-D9B0ABEE97DE}"/>
          </ac:picMkLst>
        </pc:picChg>
        <pc:picChg chg="add del mod ord">
          <ac:chgData name="Maria Ingold" userId="a60f9d2a-5cbb-470b-bac9-3a1d4f4bde03" providerId="ADAL" clId="{718708E0-C756-4DFF-A2D6-4204D0322061}" dt="2025-01-17T17:40:36.951" v="1206"/>
          <ac:picMkLst>
            <pc:docMk/>
            <pc:sldMk cId="313505874" sldId="551"/>
            <ac:picMk id="37" creationId="{9D8332DF-C864-C9FB-491C-8F53302B7F50}"/>
          </ac:picMkLst>
        </pc:picChg>
        <pc:picChg chg="add mod">
          <ac:chgData name="Maria Ingold" userId="a60f9d2a-5cbb-470b-bac9-3a1d4f4bde03" providerId="ADAL" clId="{718708E0-C756-4DFF-A2D6-4204D0322061}" dt="2025-01-17T17:40:36.951" v="1206"/>
          <ac:picMkLst>
            <pc:docMk/>
            <pc:sldMk cId="313505874" sldId="551"/>
            <ac:picMk id="38" creationId="{EBD1932C-9D5A-21DA-097F-6BF53BFEC781}"/>
          </ac:picMkLst>
        </pc:picChg>
      </pc:sldChg>
      <pc:sldChg chg="del">
        <pc:chgData name="Maria Ingold" userId="a60f9d2a-5cbb-470b-bac9-3a1d4f4bde03" providerId="ADAL" clId="{718708E0-C756-4DFF-A2D6-4204D0322061}" dt="2025-01-16T23:40:18.568" v="3" actId="2696"/>
        <pc:sldMkLst>
          <pc:docMk/>
          <pc:sldMk cId="1215846503" sldId="552"/>
        </pc:sldMkLst>
      </pc:sldChg>
      <pc:sldChg chg="del">
        <pc:chgData name="Maria Ingold" userId="a60f9d2a-5cbb-470b-bac9-3a1d4f4bde03" providerId="ADAL" clId="{718708E0-C756-4DFF-A2D6-4204D0322061}" dt="2025-01-16T23:40:34.152" v="10" actId="2696"/>
        <pc:sldMkLst>
          <pc:docMk/>
          <pc:sldMk cId="2124477017" sldId="553"/>
        </pc:sldMkLst>
      </pc:sldChg>
      <pc:sldChg chg="del">
        <pc:chgData name="Maria Ingold" userId="a60f9d2a-5cbb-470b-bac9-3a1d4f4bde03" providerId="ADAL" clId="{718708E0-C756-4DFF-A2D6-4204D0322061}" dt="2025-01-16T23:40:20.572" v="4" actId="2696"/>
        <pc:sldMkLst>
          <pc:docMk/>
          <pc:sldMk cId="1670912584" sldId="554"/>
        </pc:sldMkLst>
      </pc:sldChg>
      <pc:sldChg chg="del">
        <pc:chgData name="Maria Ingold" userId="a60f9d2a-5cbb-470b-bac9-3a1d4f4bde03" providerId="ADAL" clId="{718708E0-C756-4DFF-A2D6-4204D0322061}" dt="2025-01-16T23:40:13.819" v="1" actId="2696"/>
        <pc:sldMkLst>
          <pc:docMk/>
          <pc:sldMk cId="2925456153" sldId="555"/>
        </pc:sldMkLst>
      </pc:sldChg>
      <pc:sldChg chg="del">
        <pc:chgData name="Maria Ingold" userId="a60f9d2a-5cbb-470b-bac9-3a1d4f4bde03" providerId="ADAL" clId="{718708E0-C756-4DFF-A2D6-4204D0322061}" dt="2025-01-16T23:40:11.192" v="0" actId="2696"/>
        <pc:sldMkLst>
          <pc:docMk/>
          <pc:sldMk cId="2826876251" sldId="556"/>
        </pc:sldMkLst>
      </pc:sldChg>
      <pc:sldChg chg="addSp delSp modSp mod modTransition modNotesTx">
        <pc:chgData name="Maria Ingold" userId="a60f9d2a-5cbb-470b-bac9-3a1d4f4bde03" providerId="ADAL" clId="{718708E0-C756-4DFF-A2D6-4204D0322061}" dt="2025-01-18T14:22:35.262" v="1564" actId="20577"/>
        <pc:sldMkLst>
          <pc:docMk/>
          <pc:sldMk cId="1169972215" sldId="558"/>
        </pc:sldMkLst>
        <pc:spChg chg="del">
          <ac:chgData name="Maria Ingold" userId="a60f9d2a-5cbb-470b-bac9-3a1d4f4bde03" providerId="ADAL" clId="{718708E0-C756-4DFF-A2D6-4204D0322061}" dt="2025-01-17T01:08:05.377" v="458" actId="478"/>
          <ac:spMkLst>
            <pc:docMk/>
            <pc:sldMk cId="1169972215" sldId="558"/>
            <ac:spMk id="7" creationId="{1F488120-AB55-95DC-C627-DF04482E1257}"/>
          </ac:spMkLst>
        </pc:spChg>
        <pc:spChg chg="mod">
          <ac:chgData name="Maria Ingold" userId="a60f9d2a-5cbb-470b-bac9-3a1d4f4bde03" providerId="ADAL" clId="{718708E0-C756-4DFF-A2D6-4204D0322061}" dt="2025-01-17T14:28:27.491" v="1048" actId="20577"/>
          <ac:spMkLst>
            <pc:docMk/>
            <pc:sldMk cId="1169972215" sldId="558"/>
            <ac:spMk id="8" creationId="{4FAB63AF-76D2-B43E-990F-2B36743B9CE7}"/>
          </ac:spMkLst>
        </pc:spChg>
        <pc:spChg chg="mod">
          <ac:chgData name="Maria Ingold" userId="a60f9d2a-5cbb-470b-bac9-3a1d4f4bde03" providerId="ADAL" clId="{718708E0-C756-4DFF-A2D6-4204D0322061}" dt="2025-01-17T14:28:11.674" v="1047" actId="20577"/>
          <ac:spMkLst>
            <pc:docMk/>
            <pc:sldMk cId="1169972215" sldId="558"/>
            <ac:spMk id="9" creationId="{489F4B89-F7D5-BA07-77EE-1CDBCE398C9F}"/>
          </ac:spMkLst>
        </pc:spChg>
        <pc:picChg chg="add del mod">
          <ac:chgData name="Maria Ingold" userId="a60f9d2a-5cbb-470b-bac9-3a1d4f4bde03" providerId="ADAL" clId="{718708E0-C756-4DFF-A2D6-4204D0322061}" dt="2025-01-17T18:55:00.199" v="1452"/>
          <ac:picMkLst>
            <pc:docMk/>
            <pc:sldMk cId="1169972215" sldId="558"/>
            <ac:picMk id="18" creationId="{508CE75C-B4FD-1D52-C1BC-7D92365BABBE}"/>
          </ac:picMkLst>
        </pc:picChg>
        <pc:picChg chg="add mod">
          <ac:chgData name="Maria Ingold" userId="a60f9d2a-5cbb-470b-bac9-3a1d4f4bde03" providerId="ADAL" clId="{718708E0-C756-4DFF-A2D6-4204D0322061}" dt="2025-01-17T18:55:00.199" v="1452"/>
          <ac:picMkLst>
            <pc:docMk/>
            <pc:sldMk cId="1169972215" sldId="558"/>
            <ac:picMk id="19" creationId="{1F5185ED-5394-30EA-7FA5-E8A10DEA5F82}"/>
          </ac:picMkLst>
        </pc:picChg>
        <pc:picChg chg="mod">
          <ac:chgData name="Maria Ingold" userId="a60f9d2a-5cbb-470b-bac9-3a1d4f4bde03" providerId="ADAL" clId="{718708E0-C756-4DFF-A2D6-4204D0322061}" dt="2025-01-17T16:16:50.187" v="1131" actId="1076"/>
          <ac:picMkLst>
            <pc:docMk/>
            <pc:sldMk cId="1169972215" sldId="558"/>
            <ac:picMk id="1026" creationId="{4045FE73-9BD6-C540-55DE-FAD4796BB2DC}"/>
          </ac:picMkLst>
        </pc:picChg>
      </pc:sldChg>
      <pc:sldChg chg="addSp delSp modSp mod modTransition modAnim modNotesTx">
        <pc:chgData name="Maria Ingold" userId="a60f9d2a-5cbb-470b-bac9-3a1d4f4bde03" providerId="ADAL" clId="{718708E0-C756-4DFF-A2D6-4204D0322061}" dt="2025-01-18T14:22:44.492" v="1566" actId="20577"/>
        <pc:sldMkLst>
          <pc:docMk/>
          <pc:sldMk cId="44326193" sldId="559"/>
        </pc:sldMkLst>
        <pc:spChg chg="mod">
          <ac:chgData name="Maria Ingold" userId="a60f9d2a-5cbb-470b-bac9-3a1d4f4bde03" providerId="ADAL" clId="{718708E0-C756-4DFF-A2D6-4204D0322061}" dt="2025-01-17T14:29:06.484" v="1050" actId="20577"/>
          <ac:spMkLst>
            <pc:docMk/>
            <pc:sldMk cId="44326193" sldId="559"/>
            <ac:spMk id="19" creationId="{8F2C21F8-929C-22A1-0FE9-936BDA06B22F}"/>
          </ac:spMkLst>
        </pc:spChg>
        <pc:picChg chg="add del mod">
          <ac:chgData name="Maria Ingold" userId="a60f9d2a-5cbb-470b-bac9-3a1d4f4bde03" providerId="ADAL" clId="{718708E0-C756-4DFF-A2D6-4204D0322061}" dt="2025-01-17T18:57:02.195" v="1455"/>
          <ac:picMkLst>
            <pc:docMk/>
            <pc:sldMk cId="44326193" sldId="559"/>
            <ac:picMk id="11" creationId="{CC925AC9-76EE-A145-A423-730D8E9C05D4}"/>
          </ac:picMkLst>
        </pc:picChg>
        <pc:picChg chg="add del mod">
          <ac:chgData name="Maria Ingold" userId="a60f9d2a-5cbb-470b-bac9-3a1d4f4bde03" providerId="ADAL" clId="{718708E0-C756-4DFF-A2D6-4204D0322061}" dt="2025-01-17T18:57:04.585" v="1457"/>
          <ac:picMkLst>
            <pc:docMk/>
            <pc:sldMk cId="44326193" sldId="559"/>
            <ac:picMk id="13" creationId="{EB80B947-F108-37ED-FDDB-BB07F5D9A99A}"/>
          </ac:picMkLst>
        </pc:picChg>
        <pc:picChg chg="add del mod ord">
          <ac:chgData name="Maria Ingold" userId="a60f9d2a-5cbb-470b-bac9-3a1d4f4bde03" providerId="ADAL" clId="{718708E0-C756-4DFF-A2D6-4204D0322061}" dt="2025-01-17T18:57:20.238" v="1458"/>
          <ac:picMkLst>
            <pc:docMk/>
            <pc:sldMk cId="44326193" sldId="559"/>
            <ac:picMk id="21" creationId="{6C72C4A9-D318-A272-27A6-3848AA172CE8}"/>
          </ac:picMkLst>
        </pc:picChg>
        <pc:picChg chg="add del mod">
          <ac:chgData name="Maria Ingold" userId="a60f9d2a-5cbb-470b-bac9-3a1d4f4bde03" providerId="ADAL" clId="{718708E0-C756-4DFF-A2D6-4204D0322061}" dt="2025-01-17T18:57:23.042" v="1460"/>
          <ac:picMkLst>
            <pc:docMk/>
            <pc:sldMk cId="44326193" sldId="559"/>
            <ac:picMk id="22" creationId="{83E482CF-FD53-CB92-A31D-7428C953E004}"/>
          </ac:picMkLst>
        </pc:picChg>
        <pc:picChg chg="add del mod ord">
          <ac:chgData name="Maria Ingold" userId="a60f9d2a-5cbb-470b-bac9-3a1d4f4bde03" providerId="ADAL" clId="{718708E0-C756-4DFF-A2D6-4204D0322061}" dt="2025-01-17T18:57:28.881" v="1461"/>
          <ac:picMkLst>
            <pc:docMk/>
            <pc:sldMk cId="44326193" sldId="559"/>
            <ac:picMk id="25" creationId="{63AD0D05-B03D-4691-9B96-B52DC3B33150}"/>
          </ac:picMkLst>
        </pc:picChg>
        <pc:picChg chg="add del mod">
          <ac:chgData name="Maria Ingold" userId="a60f9d2a-5cbb-470b-bac9-3a1d4f4bde03" providerId="ADAL" clId="{718708E0-C756-4DFF-A2D6-4204D0322061}" dt="2025-01-17T18:57:36.391" v="1463"/>
          <ac:picMkLst>
            <pc:docMk/>
            <pc:sldMk cId="44326193" sldId="559"/>
            <ac:picMk id="26" creationId="{6620151C-2178-4B17-A5EF-1640626A3329}"/>
          </ac:picMkLst>
        </pc:picChg>
        <pc:picChg chg="add del mod ord">
          <ac:chgData name="Maria Ingold" userId="a60f9d2a-5cbb-470b-bac9-3a1d4f4bde03" providerId="ADAL" clId="{718708E0-C756-4DFF-A2D6-4204D0322061}" dt="2025-01-17T18:57:47.840" v="1464"/>
          <ac:picMkLst>
            <pc:docMk/>
            <pc:sldMk cId="44326193" sldId="559"/>
            <ac:picMk id="30" creationId="{C3BDB896-D9F6-737D-A3AA-F759862C2057}"/>
          </ac:picMkLst>
        </pc:picChg>
        <pc:picChg chg="add del mod">
          <ac:chgData name="Maria Ingold" userId="a60f9d2a-5cbb-470b-bac9-3a1d4f4bde03" providerId="ADAL" clId="{718708E0-C756-4DFF-A2D6-4204D0322061}" dt="2025-01-17T18:57:53.133" v="1466"/>
          <ac:picMkLst>
            <pc:docMk/>
            <pc:sldMk cId="44326193" sldId="559"/>
            <ac:picMk id="31" creationId="{343ED50F-1029-0CD7-0CC4-3FD5EBD7D06F}"/>
          </ac:picMkLst>
        </pc:picChg>
        <pc:picChg chg="add del mod ord">
          <ac:chgData name="Maria Ingold" userId="a60f9d2a-5cbb-470b-bac9-3a1d4f4bde03" providerId="ADAL" clId="{718708E0-C756-4DFF-A2D6-4204D0322061}" dt="2025-01-17T18:58:08.569" v="1467"/>
          <ac:picMkLst>
            <pc:docMk/>
            <pc:sldMk cId="44326193" sldId="559"/>
            <ac:picMk id="34" creationId="{EFFAEAF4-E8C3-701C-9A01-04A285294C02}"/>
          </ac:picMkLst>
        </pc:picChg>
        <pc:picChg chg="add del mod">
          <ac:chgData name="Maria Ingold" userId="a60f9d2a-5cbb-470b-bac9-3a1d4f4bde03" providerId="ADAL" clId="{718708E0-C756-4DFF-A2D6-4204D0322061}" dt="2025-01-17T18:58:14.751" v="1469"/>
          <ac:picMkLst>
            <pc:docMk/>
            <pc:sldMk cId="44326193" sldId="559"/>
            <ac:picMk id="35" creationId="{8CA6A1AC-7B00-C157-28C4-2019C1FD6054}"/>
          </ac:picMkLst>
        </pc:picChg>
        <pc:picChg chg="add del mod ord">
          <ac:chgData name="Maria Ingold" userId="a60f9d2a-5cbb-470b-bac9-3a1d4f4bde03" providerId="ADAL" clId="{718708E0-C756-4DFF-A2D6-4204D0322061}" dt="2025-01-17T18:58:28.981" v="1470"/>
          <ac:picMkLst>
            <pc:docMk/>
            <pc:sldMk cId="44326193" sldId="559"/>
            <ac:picMk id="38" creationId="{AA2C5BD8-1D86-1BF8-F8BA-A3DB9A8C4DEC}"/>
          </ac:picMkLst>
        </pc:picChg>
        <pc:picChg chg="add del mod">
          <ac:chgData name="Maria Ingold" userId="a60f9d2a-5cbb-470b-bac9-3a1d4f4bde03" providerId="ADAL" clId="{718708E0-C756-4DFF-A2D6-4204D0322061}" dt="2025-01-17T18:58:35.384" v="1472"/>
          <ac:picMkLst>
            <pc:docMk/>
            <pc:sldMk cId="44326193" sldId="559"/>
            <ac:picMk id="39" creationId="{53E3CC5D-08BB-83A9-3543-84EF6BC964C3}"/>
          </ac:picMkLst>
        </pc:picChg>
        <pc:picChg chg="add del mod ord">
          <ac:chgData name="Maria Ingold" userId="a60f9d2a-5cbb-470b-bac9-3a1d4f4bde03" providerId="ADAL" clId="{718708E0-C756-4DFF-A2D6-4204D0322061}" dt="2025-01-17T18:58:50.596" v="1473"/>
          <ac:picMkLst>
            <pc:docMk/>
            <pc:sldMk cId="44326193" sldId="559"/>
            <ac:picMk id="42" creationId="{87F46198-FCD9-8B1A-F75F-CABC0CF3226F}"/>
          </ac:picMkLst>
        </pc:picChg>
        <pc:picChg chg="add del mod">
          <ac:chgData name="Maria Ingold" userId="a60f9d2a-5cbb-470b-bac9-3a1d4f4bde03" providerId="ADAL" clId="{718708E0-C756-4DFF-A2D6-4204D0322061}" dt="2025-01-17T18:58:53.428" v="1475"/>
          <ac:picMkLst>
            <pc:docMk/>
            <pc:sldMk cId="44326193" sldId="559"/>
            <ac:picMk id="43" creationId="{EBB3865F-EF27-6BA2-DE50-2CF0F3516D83}"/>
          </ac:picMkLst>
        </pc:picChg>
        <pc:picChg chg="add del mod ord">
          <ac:chgData name="Maria Ingold" userId="a60f9d2a-5cbb-470b-bac9-3a1d4f4bde03" providerId="ADAL" clId="{718708E0-C756-4DFF-A2D6-4204D0322061}" dt="2025-01-17T18:59:20.356" v="1476"/>
          <ac:picMkLst>
            <pc:docMk/>
            <pc:sldMk cId="44326193" sldId="559"/>
            <ac:picMk id="46" creationId="{0C677557-0C66-A4A4-0DF8-C04FDBD77BFE}"/>
          </ac:picMkLst>
        </pc:picChg>
        <pc:picChg chg="add del mod">
          <ac:chgData name="Maria Ingold" userId="a60f9d2a-5cbb-470b-bac9-3a1d4f4bde03" providerId="ADAL" clId="{718708E0-C756-4DFF-A2D6-4204D0322061}" dt="2025-01-17T18:59:23.146" v="1478"/>
          <ac:picMkLst>
            <pc:docMk/>
            <pc:sldMk cId="44326193" sldId="559"/>
            <ac:picMk id="47" creationId="{DBF7A3C7-0DC2-47D6-ED29-FAF0F9D89B1C}"/>
          </ac:picMkLst>
        </pc:picChg>
        <pc:picChg chg="add del mod ord">
          <ac:chgData name="Maria Ingold" userId="a60f9d2a-5cbb-470b-bac9-3a1d4f4bde03" providerId="ADAL" clId="{718708E0-C756-4DFF-A2D6-4204D0322061}" dt="2025-01-17T18:59:37.517" v="1479"/>
          <ac:picMkLst>
            <pc:docMk/>
            <pc:sldMk cId="44326193" sldId="559"/>
            <ac:picMk id="50" creationId="{582FA2BA-4EB1-F6DD-67CC-043C6D8D9180}"/>
          </ac:picMkLst>
        </pc:picChg>
        <pc:picChg chg="add del mod">
          <ac:chgData name="Maria Ingold" userId="a60f9d2a-5cbb-470b-bac9-3a1d4f4bde03" providerId="ADAL" clId="{718708E0-C756-4DFF-A2D6-4204D0322061}" dt="2025-01-17T18:59:40.838" v="1481"/>
          <ac:picMkLst>
            <pc:docMk/>
            <pc:sldMk cId="44326193" sldId="559"/>
            <ac:picMk id="51" creationId="{C157C5AB-13D3-3860-40DB-B242FCAA4F6C}"/>
          </ac:picMkLst>
        </pc:picChg>
        <pc:picChg chg="add del mod ord">
          <ac:chgData name="Maria Ingold" userId="a60f9d2a-5cbb-470b-bac9-3a1d4f4bde03" providerId="ADAL" clId="{718708E0-C756-4DFF-A2D6-4204D0322061}" dt="2025-01-17T18:59:56.078" v="1482"/>
          <ac:picMkLst>
            <pc:docMk/>
            <pc:sldMk cId="44326193" sldId="559"/>
            <ac:picMk id="54" creationId="{B955411B-8BC1-F8DB-FCF2-84661659F56F}"/>
          </ac:picMkLst>
        </pc:picChg>
        <pc:picChg chg="add del mod">
          <ac:chgData name="Maria Ingold" userId="a60f9d2a-5cbb-470b-bac9-3a1d4f4bde03" providerId="ADAL" clId="{718708E0-C756-4DFF-A2D6-4204D0322061}" dt="2025-01-17T19:00:04.523" v="1484"/>
          <ac:picMkLst>
            <pc:docMk/>
            <pc:sldMk cId="44326193" sldId="559"/>
            <ac:picMk id="55" creationId="{B1C6FD69-4087-F3F3-FF08-A4BDEE2E61E2}"/>
          </ac:picMkLst>
        </pc:picChg>
        <pc:picChg chg="add del mod ord">
          <ac:chgData name="Maria Ingold" userId="a60f9d2a-5cbb-470b-bac9-3a1d4f4bde03" providerId="ADAL" clId="{718708E0-C756-4DFF-A2D6-4204D0322061}" dt="2025-01-17T19:00:09.663" v="1485"/>
          <ac:picMkLst>
            <pc:docMk/>
            <pc:sldMk cId="44326193" sldId="559"/>
            <ac:picMk id="58" creationId="{64190A16-4D36-62CF-C408-C72C73FA5242}"/>
          </ac:picMkLst>
        </pc:picChg>
        <pc:picChg chg="add del mod">
          <ac:chgData name="Maria Ingold" userId="a60f9d2a-5cbb-470b-bac9-3a1d4f4bde03" providerId="ADAL" clId="{718708E0-C756-4DFF-A2D6-4204D0322061}" dt="2025-01-17T19:00:18.474" v="1487"/>
          <ac:picMkLst>
            <pc:docMk/>
            <pc:sldMk cId="44326193" sldId="559"/>
            <ac:picMk id="59" creationId="{40B57B12-4CB5-626A-8315-4A2B66DD4629}"/>
          </ac:picMkLst>
        </pc:picChg>
        <pc:picChg chg="add del mod ord">
          <ac:chgData name="Maria Ingold" userId="a60f9d2a-5cbb-470b-bac9-3a1d4f4bde03" providerId="ADAL" clId="{718708E0-C756-4DFF-A2D6-4204D0322061}" dt="2025-01-17T19:01:20.005" v="1488"/>
          <ac:picMkLst>
            <pc:docMk/>
            <pc:sldMk cId="44326193" sldId="559"/>
            <ac:picMk id="62" creationId="{6CE4577A-49EF-5F6A-C801-D42F389F5F2A}"/>
          </ac:picMkLst>
        </pc:picChg>
        <pc:picChg chg="add del mod">
          <ac:chgData name="Maria Ingold" userId="a60f9d2a-5cbb-470b-bac9-3a1d4f4bde03" providerId="ADAL" clId="{718708E0-C756-4DFF-A2D6-4204D0322061}" dt="2025-01-17T19:01:26.941" v="1490"/>
          <ac:picMkLst>
            <pc:docMk/>
            <pc:sldMk cId="44326193" sldId="559"/>
            <ac:picMk id="63" creationId="{EFBF2B14-DC36-D2A5-C378-D0A0B5F90833}"/>
          </ac:picMkLst>
        </pc:picChg>
        <pc:picChg chg="add del mod ord">
          <ac:chgData name="Maria Ingold" userId="a60f9d2a-5cbb-470b-bac9-3a1d4f4bde03" providerId="ADAL" clId="{718708E0-C756-4DFF-A2D6-4204D0322061}" dt="2025-01-17T19:03:21.807" v="1491"/>
          <ac:picMkLst>
            <pc:docMk/>
            <pc:sldMk cId="44326193" sldId="559"/>
            <ac:picMk id="66" creationId="{96831F24-8EF4-ACCC-C710-567B28503F4B}"/>
          </ac:picMkLst>
        </pc:picChg>
        <pc:picChg chg="add mod">
          <ac:chgData name="Maria Ingold" userId="a60f9d2a-5cbb-470b-bac9-3a1d4f4bde03" providerId="ADAL" clId="{718708E0-C756-4DFF-A2D6-4204D0322061}" dt="2025-01-17T19:03:21.807" v="1491"/>
          <ac:picMkLst>
            <pc:docMk/>
            <pc:sldMk cId="44326193" sldId="559"/>
            <ac:picMk id="67" creationId="{F94B0D98-CDAE-C82B-B0C9-87ADD40451F0}"/>
          </ac:picMkLst>
        </pc:picChg>
      </pc:sldChg>
      <pc:sldChg chg="addSp delSp modSp mod modTransition modAnim modNotesTx">
        <pc:chgData name="Maria Ingold" userId="a60f9d2a-5cbb-470b-bac9-3a1d4f4bde03" providerId="ADAL" clId="{718708E0-C756-4DFF-A2D6-4204D0322061}" dt="2025-01-18T14:19:10.715" v="1562" actId="20577"/>
        <pc:sldMkLst>
          <pc:docMk/>
          <pc:sldMk cId="879252628" sldId="562"/>
        </pc:sldMkLst>
        <pc:graphicFrameChg chg="modGraphic">
          <ac:chgData name="Maria Ingold" userId="a60f9d2a-5cbb-470b-bac9-3a1d4f4bde03" providerId="ADAL" clId="{718708E0-C756-4DFF-A2D6-4204D0322061}" dt="2025-01-18T14:19:10.715" v="1562" actId="20577"/>
          <ac:graphicFrameMkLst>
            <pc:docMk/>
            <pc:sldMk cId="879252628" sldId="562"/>
            <ac:graphicFrameMk id="8" creationId="{72B15354-6996-3A30-3435-1527010184D8}"/>
          </ac:graphicFrameMkLst>
        </pc:graphicFrameChg>
        <pc:picChg chg="add del mod">
          <ac:chgData name="Maria Ingold" userId="a60f9d2a-5cbb-470b-bac9-3a1d4f4bde03" providerId="ADAL" clId="{718708E0-C756-4DFF-A2D6-4204D0322061}" dt="2025-01-17T18:46:50.521" v="1437"/>
          <ac:picMkLst>
            <pc:docMk/>
            <pc:sldMk cId="879252628" sldId="562"/>
            <ac:picMk id="13" creationId="{6F8DAD82-915A-FD0B-89D3-B1A3ED584F8A}"/>
          </ac:picMkLst>
        </pc:picChg>
        <pc:picChg chg="add del mod">
          <ac:chgData name="Maria Ingold" userId="a60f9d2a-5cbb-470b-bac9-3a1d4f4bde03" providerId="ADAL" clId="{718708E0-C756-4DFF-A2D6-4204D0322061}" dt="2025-01-17T18:47:59.398" v="1439"/>
          <ac:picMkLst>
            <pc:docMk/>
            <pc:sldMk cId="879252628" sldId="562"/>
            <ac:picMk id="14" creationId="{2879B318-642B-FBC4-B61E-C2005B2669FC}"/>
          </ac:picMkLst>
        </pc:picChg>
        <pc:picChg chg="add del mod ord">
          <ac:chgData name="Maria Ingold" userId="a60f9d2a-5cbb-470b-bac9-3a1d4f4bde03" providerId="ADAL" clId="{718708E0-C756-4DFF-A2D6-4204D0322061}" dt="2025-01-17T18:48:11.330" v="1440"/>
          <ac:picMkLst>
            <pc:docMk/>
            <pc:sldMk cId="879252628" sldId="562"/>
            <ac:picMk id="18" creationId="{CCA48CEA-2822-09BD-DACE-A95D95A53231}"/>
          </ac:picMkLst>
        </pc:picChg>
        <pc:picChg chg="add del mod">
          <ac:chgData name="Maria Ingold" userId="a60f9d2a-5cbb-470b-bac9-3a1d4f4bde03" providerId="ADAL" clId="{718708E0-C756-4DFF-A2D6-4204D0322061}" dt="2025-01-17T18:48:13.986" v="1442"/>
          <ac:picMkLst>
            <pc:docMk/>
            <pc:sldMk cId="879252628" sldId="562"/>
            <ac:picMk id="19" creationId="{7E331A81-CCD3-FDE4-0CFD-84AFB1D055B1}"/>
          </ac:picMkLst>
        </pc:picChg>
        <pc:picChg chg="add del mod ord">
          <ac:chgData name="Maria Ingold" userId="a60f9d2a-5cbb-470b-bac9-3a1d4f4bde03" providerId="ADAL" clId="{718708E0-C756-4DFF-A2D6-4204D0322061}" dt="2025-01-17T18:48:58.323" v="1443"/>
          <ac:picMkLst>
            <pc:docMk/>
            <pc:sldMk cId="879252628" sldId="562"/>
            <ac:picMk id="22" creationId="{FA22764A-D47E-4E66-B473-E044278B3F06}"/>
          </ac:picMkLst>
        </pc:picChg>
        <pc:picChg chg="add mod">
          <ac:chgData name="Maria Ingold" userId="a60f9d2a-5cbb-470b-bac9-3a1d4f4bde03" providerId="ADAL" clId="{718708E0-C756-4DFF-A2D6-4204D0322061}" dt="2025-01-17T18:48:58.323" v="1443"/>
          <ac:picMkLst>
            <pc:docMk/>
            <pc:sldMk cId="879252628" sldId="562"/>
            <ac:picMk id="23" creationId="{7AD342A0-877E-B2D0-FF07-D0D4A4967F0C}"/>
          </ac:picMkLst>
        </pc:picChg>
      </pc:sldChg>
      <pc:sldChg chg="addSp delSp modSp mod modTransition modNotesTx">
        <pc:chgData name="Maria Ingold" userId="a60f9d2a-5cbb-470b-bac9-3a1d4f4bde03" providerId="ADAL" clId="{718708E0-C756-4DFF-A2D6-4204D0322061}" dt="2025-01-17T17:20:26.283" v="1145"/>
        <pc:sldMkLst>
          <pc:docMk/>
          <pc:sldMk cId="3969522141" sldId="563"/>
        </pc:sldMkLst>
        <pc:picChg chg="add del mod">
          <ac:chgData name="Maria Ingold" userId="a60f9d2a-5cbb-470b-bac9-3a1d4f4bde03" providerId="ADAL" clId="{718708E0-C756-4DFF-A2D6-4204D0322061}" dt="2025-01-17T17:20:26.283" v="1145"/>
          <ac:picMkLst>
            <pc:docMk/>
            <pc:sldMk cId="3969522141" sldId="563"/>
            <ac:picMk id="8" creationId="{6FE0D48E-6094-0831-AC04-0BF4DB6F29C8}"/>
          </ac:picMkLst>
        </pc:picChg>
        <pc:picChg chg="add mod">
          <ac:chgData name="Maria Ingold" userId="a60f9d2a-5cbb-470b-bac9-3a1d4f4bde03" providerId="ADAL" clId="{718708E0-C756-4DFF-A2D6-4204D0322061}" dt="2025-01-17T17:20:26.283" v="1145"/>
          <ac:picMkLst>
            <pc:docMk/>
            <pc:sldMk cId="3969522141" sldId="563"/>
            <ac:picMk id="10" creationId="{BF724281-25AC-485A-5042-6077B480331B}"/>
          </ac:picMkLst>
        </pc:picChg>
      </pc:sldChg>
      <pc:sldChg chg="addSp delSp modSp mod modTransition modNotesTx">
        <pc:chgData name="Maria Ingold" userId="a60f9d2a-5cbb-470b-bac9-3a1d4f4bde03" providerId="ADAL" clId="{718708E0-C756-4DFF-A2D6-4204D0322061}" dt="2025-01-18T16:18:58.809" v="1657"/>
        <pc:sldMkLst>
          <pc:docMk/>
          <pc:sldMk cId="1565862066" sldId="564"/>
        </pc:sldMkLst>
        <pc:spChg chg="add mod">
          <ac:chgData name="Maria Ingold" userId="a60f9d2a-5cbb-470b-bac9-3a1d4f4bde03" providerId="ADAL" clId="{718708E0-C756-4DFF-A2D6-4204D0322061}" dt="2025-01-18T14:59:54.953" v="1609" actId="20577"/>
          <ac:spMkLst>
            <pc:docMk/>
            <pc:sldMk cId="1565862066" sldId="564"/>
            <ac:spMk id="6" creationId="{4214672E-90B3-A937-D0AA-C47236908549}"/>
          </ac:spMkLst>
        </pc:spChg>
        <pc:spChg chg="del mod">
          <ac:chgData name="Maria Ingold" userId="a60f9d2a-5cbb-470b-bac9-3a1d4f4bde03" providerId="ADAL" clId="{718708E0-C756-4DFF-A2D6-4204D0322061}" dt="2025-01-18T14:45:05.292" v="1596" actId="478"/>
          <ac:spMkLst>
            <pc:docMk/>
            <pc:sldMk cId="1565862066" sldId="564"/>
            <ac:spMk id="7" creationId="{C48290AA-6E30-769D-6AE4-2C230A5F1026}"/>
          </ac:spMkLst>
        </pc:spChg>
      </pc:sldChg>
      <pc:sldChg chg="del">
        <pc:chgData name="Maria Ingold" userId="a60f9d2a-5cbb-470b-bac9-3a1d4f4bde03" providerId="ADAL" clId="{718708E0-C756-4DFF-A2D6-4204D0322061}" dt="2025-01-16T23:40:24.823" v="6" actId="2696"/>
        <pc:sldMkLst>
          <pc:docMk/>
          <pc:sldMk cId="4268012423" sldId="566"/>
        </pc:sldMkLst>
      </pc:sldChg>
      <pc:sldChg chg="del">
        <pc:chgData name="Maria Ingold" userId="a60f9d2a-5cbb-470b-bac9-3a1d4f4bde03" providerId="ADAL" clId="{718708E0-C756-4DFF-A2D6-4204D0322061}" dt="2025-01-16T23:40:16.163" v="2" actId="2696"/>
        <pc:sldMkLst>
          <pc:docMk/>
          <pc:sldMk cId="3515262116" sldId="567"/>
        </pc:sldMkLst>
      </pc:sldChg>
      <pc:sldChg chg="addSp delSp modSp mod modTransition modAnim modNotesTx">
        <pc:chgData name="Maria Ingold" userId="a60f9d2a-5cbb-470b-bac9-3a1d4f4bde03" providerId="ADAL" clId="{718708E0-C756-4DFF-A2D6-4204D0322061}" dt="2025-01-17T17:22:39.819" v="1151"/>
        <pc:sldMkLst>
          <pc:docMk/>
          <pc:sldMk cId="3339214666" sldId="568"/>
        </pc:sldMkLst>
        <pc:spChg chg="mod">
          <ac:chgData name="Maria Ingold" userId="a60f9d2a-5cbb-470b-bac9-3a1d4f4bde03" providerId="ADAL" clId="{718708E0-C756-4DFF-A2D6-4204D0322061}" dt="2025-01-16T23:59:54.181" v="77" actId="20577"/>
          <ac:spMkLst>
            <pc:docMk/>
            <pc:sldMk cId="3339214666" sldId="568"/>
            <ac:spMk id="4" creationId="{9E78A325-7AE0-C3E9-6808-1B709B462F48}"/>
          </ac:spMkLst>
        </pc:spChg>
        <pc:picChg chg="add del mod">
          <ac:chgData name="Maria Ingold" userId="a60f9d2a-5cbb-470b-bac9-3a1d4f4bde03" providerId="ADAL" clId="{718708E0-C756-4DFF-A2D6-4204D0322061}" dt="2025-01-17T17:21:55.586" v="1148"/>
          <ac:picMkLst>
            <pc:docMk/>
            <pc:sldMk cId="3339214666" sldId="568"/>
            <ac:picMk id="15" creationId="{6D08375D-FCCF-CB4C-09DA-D2569B5A377F}"/>
          </ac:picMkLst>
        </pc:picChg>
        <pc:picChg chg="add del mod">
          <ac:chgData name="Maria Ingold" userId="a60f9d2a-5cbb-470b-bac9-3a1d4f4bde03" providerId="ADAL" clId="{718708E0-C756-4DFF-A2D6-4204D0322061}" dt="2025-01-17T17:22:04.304" v="1150"/>
          <ac:picMkLst>
            <pc:docMk/>
            <pc:sldMk cId="3339214666" sldId="568"/>
            <ac:picMk id="16" creationId="{BFD86095-EF60-AFB8-3891-0F196786EA16}"/>
          </ac:picMkLst>
        </pc:picChg>
        <pc:picChg chg="add del mod ord">
          <ac:chgData name="Maria Ingold" userId="a60f9d2a-5cbb-470b-bac9-3a1d4f4bde03" providerId="ADAL" clId="{718708E0-C756-4DFF-A2D6-4204D0322061}" dt="2025-01-17T17:22:39.819" v="1151"/>
          <ac:picMkLst>
            <pc:docMk/>
            <pc:sldMk cId="3339214666" sldId="568"/>
            <ac:picMk id="19" creationId="{993A2DB1-9EC0-30C6-2C83-68DF14D8BD75}"/>
          </ac:picMkLst>
        </pc:picChg>
        <pc:picChg chg="add mod">
          <ac:chgData name="Maria Ingold" userId="a60f9d2a-5cbb-470b-bac9-3a1d4f4bde03" providerId="ADAL" clId="{718708E0-C756-4DFF-A2D6-4204D0322061}" dt="2025-01-17T17:22:39.819" v="1151"/>
          <ac:picMkLst>
            <pc:docMk/>
            <pc:sldMk cId="3339214666" sldId="568"/>
            <ac:picMk id="20" creationId="{0EDA7299-5D82-F11A-C1A3-712445665302}"/>
          </ac:picMkLst>
        </pc:picChg>
      </pc:sldChg>
      <pc:sldChg chg="addSp delSp modSp mod modTransition modAnim modNotesTx">
        <pc:chgData name="Maria Ingold" userId="a60f9d2a-5cbb-470b-bac9-3a1d4f4bde03" providerId="ADAL" clId="{718708E0-C756-4DFF-A2D6-4204D0322061}" dt="2025-01-18T14:02:44.764" v="1508" actId="20577"/>
        <pc:sldMkLst>
          <pc:docMk/>
          <pc:sldMk cId="1654104412" sldId="571"/>
        </pc:sldMkLst>
        <pc:spChg chg="mod">
          <ac:chgData name="Maria Ingold" userId="a60f9d2a-5cbb-470b-bac9-3a1d4f4bde03" providerId="ADAL" clId="{718708E0-C756-4DFF-A2D6-4204D0322061}" dt="2025-01-17T13:43:22.717" v="864" actId="20577"/>
          <ac:spMkLst>
            <pc:docMk/>
            <pc:sldMk cId="1654104412" sldId="571"/>
            <ac:spMk id="7" creationId="{5B3E9947-CD88-294D-C525-A8DC9C04A115}"/>
          </ac:spMkLst>
        </pc:spChg>
        <pc:picChg chg="add del mod">
          <ac:chgData name="Maria Ingold" userId="a60f9d2a-5cbb-470b-bac9-3a1d4f4bde03" providerId="ADAL" clId="{718708E0-C756-4DFF-A2D6-4204D0322061}" dt="2025-01-17T17:25:51.226" v="1154"/>
          <ac:picMkLst>
            <pc:docMk/>
            <pc:sldMk cId="1654104412" sldId="571"/>
            <ac:picMk id="8" creationId="{200229D9-EF39-024B-02D7-E16489E3AEC9}"/>
          </ac:picMkLst>
        </pc:picChg>
        <pc:picChg chg="add del mod">
          <ac:chgData name="Maria Ingold" userId="a60f9d2a-5cbb-470b-bac9-3a1d4f4bde03" providerId="ADAL" clId="{718708E0-C756-4DFF-A2D6-4204D0322061}" dt="2025-01-17T17:25:58.365" v="1156"/>
          <ac:picMkLst>
            <pc:docMk/>
            <pc:sldMk cId="1654104412" sldId="571"/>
            <ac:picMk id="9" creationId="{B718D372-F64D-A0C9-302B-61FF1CA7D858}"/>
          </ac:picMkLst>
        </pc:picChg>
        <pc:picChg chg="add del mod ord">
          <ac:chgData name="Maria Ingold" userId="a60f9d2a-5cbb-470b-bac9-3a1d4f4bde03" providerId="ADAL" clId="{718708E0-C756-4DFF-A2D6-4204D0322061}" dt="2025-01-17T17:26:06.588" v="1157"/>
          <ac:picMkLst>
            <pc:docMk/>
            <pc:sldMk cId="1654104412" sldId="571"/>
            <ac:picMk id="15" creationId="{F8D93244-6A7F-257C-CB8F-2E950832E757}"/>
          </ac:picMkLst>
        </pc:picChg>
        <pc:picChg chg="add del mod">
          <ac:chgData name="Maria Ingold" userId="a60f9d2a-5cbb-470b-bac9-3a1d4f4bde03" providerId="ADAL" clId="{718708E0-C756-4DFF-A2D6-4204D0322061}" dt="2025-01-17T17:26:18.975" v="1159"/>
          <ac:picMkLst>
            <pc:docMk/>
            <pc:sldMk cId="1654104412" sldId="571"/>
            <ac:picMk id="18" creationId="{A4B82C88-5B9B-5218-738C-8E0635D834EA}"/>
          </ac:picMkLst>
        </pc:picChg>
        <pc:picChg chg="add del mod ord">
          <ac:chgData name="Maria Ingold" userId="a60f9d2a-5cbb-470b-bac9-3a1d4f4bde03" providerId="ADAL" clId="{718708E0-C756-4DFF-A2D6-4204D0322061}" dt="2025-01-17T17:26:31.025" v="1160"/>
          <ac:picMkLst>
            <pc:docMk/>
            <pc:sldMk cId="1654104412" sldId="571"/>
            <ac:picMk id="20" creationId="{1BF24971-877D-F5ED-AA8B-C3EB1012327C}"/>
          </ac:picMkLst>
        </pc:picChg>
        <pc:picChg chg="add del mod">
          <ac:chgData name="Maria Ingold" userId="a60f9d2a-5cbb-470b-bac9-3a1d4f4bde03" providerId="ADAL" clId="{718708E0-C756-4DFF-A2D6-4204D0322061}" dt="2025-01-17T17:28:48.862" v="1163"/>
          <ac:picMkLst>
            <pc:docMk/>
            <pc:sldMk cId="1654104412" sldId="571"/>
            <ac:picMk id="21" creationId="{6BCB9B34-3C49-9FFB-7A0A-2CACAEEECA67}"/>
          </ac:picMkLst>
        </pc:picChg>
        <pc:picChg chg="add del mod ord">
          <ac:chgData name="Maria Ingold" userId="a60f9d2a-5cbb-470b-bac9-3a1d4f4bde03" providerId="ADAL" clId="{718708E0-C756-4DFF-A2D6-4204D0322061}" dt="2025-01-17T17:28:57.810" v="1164"/>
          <ac:picMkLst>
            <pc:docMk/>
            <pc:sldMk cId="1654104412" sldId="571"/>
            <ac:picMk id="25" creationId="{3C3DD5EC-9C73-62F7-ABD0-D5CF126B02A0}"/>
          </ac:picMkLst>
        </pc:picChg>
        <pc:picChg chg="add del mod">
          <ac:chgData name="Maria Ingold" userId="a60f9d2a-5cbb-470b-bac9-3a1d4f4bde03" providerId="ADAL" clId="{718708E0-C756-4DFF-A2D6-4204D0322061}" dt="2025-01-17T17:29:04.011" v="1166"/>
          <ac:picMkLst>
            <pc:docMk/>
            <pc:sldMk cId="1654104412" sldId="571"/>
            <ac:picMk id="26" creationId="{9355BB32-0893-D53D-9CE1-EC226123A442}"/>
          </ac:picMkLst>
        </pc:picChg>
        <pc:picChg chg="add del mod ord">
          <ac:chgData name="Maria Ingold" userId="a60f9d2a-5cbb-470b-bac9-3a1d4f4bde03" providerId="ADAL" clId="{718708E0-C756-4DFF-A2D6-4204D0322061}" dt="2025-01-17T17:30:22.370" v="1167"/>
          <ac:picMkLst>
            <pc:docMk/>
            <pc:sldMk cId="1654104412" sldId="571"/>
            <ac:picMk id="30" creationId="{514F4FB9-0DB2-B327-3CAA-95D3C80FBF08}"/>
          </ac:picMkLst>
        </pc:picChg>
        <pc:picChg chg="add mod">
          <ac:chgData name="Maria Ingold" userId="a60f9d2a-5cbb-470b-bac9-3a1d4f4bde03" providerId="ADAL" clId="{718708E0-C756-4DFF-A2D6-4204D0322061}" dt="2025-01-17T17:30:22.370" v="1167"/>
          <ac:picMkLst>
            <pc:docMk/>
            <pc:sldMk cId="1654104412" sldId="571"/>
            <ac:picMk id="31" creationId="{35AB51AC-384D-CCC8-FEEC-54C178E8C831}"/>
          </ac:picMkLst>
        </pc:picChg>
      </pc:sldChg>
      <pc:sldChg chg="del">
        <pc:chgData name="Maria Ingold" userId="a60f9d2a-5cbb-470b-bac9-3a1d4f4bde03" providerId="ADAL" clId="{718708E0-C756-4DFF-A2D6-4204D0322061}" dt="2025-01-16T23:40:36.467" v="11" actId="2696"/>
        <pc:sldMkLst>
          <pc:docMk/>
          <pc:sldMk cId="2504663841" sldId="572"/>
        </pc:sldMkLst>
      </pc:sldChg>
      <pc:sldChg chg="addSp delSp modSp mod modTransition modAnim modNotesTx">
        <pc:chgData name="Maria Ingold" userId="a60f9d2a-5cbb-470b-bac9-3a1d4f4bde03" providerId="ADAL" clId="{718708E0-C756-4DFF-A2D6-4204D0322061}" dt="2025-01-17T17:52:21.895" v="1248"/>
        <pc:sldMkLst>
          <pc:docMk/>
          <pc:sldMk cId="989011909" sldId="575"/>
        </pc:sldMkLst>
        <pc:picChg chg="add del mod">
          <ac:chgData name="Maria Ingold" userId="a60f9d2a-5cbb-470b-bac9-3a1d4f4bde03" providerId="ADAL" clId="{718708E0-C756-4DFF-A2D6-4204D0322061}" dt="2025-01-17T17:51:44.466" v="1245"/>
          <ac:picMkLst>
            <pc:docMk/>
            <pc:sldMk cId="989011909" sldId="575"/>
            <ac:picMk id="10" creationId="{246B7998-E9A5-5D21-3E26-BFDEC4B454B9}"/>
          </ac:picMkLst>
        </pc:picChg>
        <pc:picChg chg="add del mod">
          <ac:chgData name="Maria Ingold" userId="a60f9d2a-5cbb-470b-bac9-3a1d4f4bde03" providerId="ADAL" clId="{718708E0-C756-4DFF-A2D6-4204D0322061}" dt="2025-01-17T17:52:06.871" v="1247"/>
          <ac:picMkLst>
            <pc:docMk/>
            <pc:sldMk cId="989011909" sldId="575"/>
            <ac:picMk id="13" creationId="{77196082-DF72-7D00-25CC-6FC0447BEE01}"/>
          </ac:picMkLst>
        </pc:picChg>
        <pc:picChg chg="add del mod ord">
          <ac:chgData name="Maria Ingold" userId="a60f9d2a-5cbb-470b-bac9-3a1d4f4bde03" providerId="ADAL" clId="{718708E0-C756-4DFF-A2D6-4204D0322061}" dt="2025-01-17T17:52:21.895" v="1248"/>
          <ac:picMkLst>
            <pc:docMk/>
            <pc:sldMk cId="989011909" sldId="575"/>
            <ac:picMk id="17" creationId="{7C945169-7C19-DAD1-B4B4-E870A9616203}"/>
          </ac:picMkLst>
        </pc:picChg>
        <pc:picChg chg="add mod">
          <ac:chgData name="Maria Ingold" userId="a60f9d2a-5cbb-470b-bac9-3a1d4f4bde03" providerId="ADAL" clId="{718708E0-C756-4DFF-A2D6-4204D0322061}" dt="2025-01-17T17:52:21.895" v="1248"/>
          <ac:picMkLst>
            <pc:docMk/>
            <pc:sldMk cId="989011909" sldId="575"/>
            <ac:picMk id="18" creationId="{962BA86F-A904-36D6-2198-73BCF273D686}"/>
          </ac:picMkLst>
        </pc:picChg>
      </pc:sldChg>
      <pc:sldChg chg="addSp delSp modSp mod modTransition modNotesTx">
        <pc:chgData name="Maria Ingold" userId="a60f9d2a-5cbb-470b-bac9-3a1d4f4bde03" providerId="ADAL" clId="{718708E0-C756-4DFF-A2D6-4204D0322061}" dt="2025-01-18T14:04:43.058" v="1513" actId="20577"/>
        <pc:sldMkLst>
          <pc:docMk/>
          <pc:sldMk cId="2077603531" sldId="577"/>
        </pc:sldMkLst>
        <pc:picChg chg="add del mod">
          <ac:chgData name="Maria Ingold" userId="a60f9d2a-5cbb-470b-bac9-3a1d4f4bde03" providerId="ADAL" clId="{718708E0-C756-4DFF-A2D6-4204D0322061}" dt="2025-01-17T17:59:30.242" v="1274"/>
          <ac:picMkLst>
            <pc:docMk/>
            <pc:sldMk cId="2077603531" sldId="577"/>
            <ac:picMk id="34" creationId="{D654CE34-BF8C-28F7-8569-532D6A649445}"/>
          </ac:picMkLst>
        </pc:picChg>
        <pc:picChg chg="add mod">
          <ac:chgData name="Maria Ingold" userId="a60f9d2a-5cbb-470b-bac9-3a1d4f4bde03" providerId="ADAL" clId="{718708E0-C756-4DFF-A2D6-4204D0322061}" dt="2025-01-17T17:59:30.242" v="1274"/>
          <ac:picMkLst>
            <pc:docMk/>
            <pc:sldMk cId="2077603531" sldId="577"/>
            <ac:picMk id="35" creationId="{EFBE992B-5CC4-8DB9-92B3-67B29399E9D7}"/>
          </ac:picMkLst>
        </pc:picChg>
      </pc:sldChg>
      <pc:sldChg chg="del">
        <pc:chgData name="Maria Ingold" userId="a60f9d2a-5cbb-470b-bac9-3a1d4f4bde03" providerId="ADAL" clId="{718708E0-C756-4DFF-A2D6-4204D0322061}" dt="2025-01-16T23:40:44.245" v="15" actId="2696"/>
        <pc:sldMkLst>
          <pc:docMk/>
          <pc:sldMk cId="1481924896" sldId="578"/>
        </pc:sldMkLst>
      </pc:sldChg>
      <pc:sldChg chg="del">
        <pc:chgData name="Maria Ingold" userId="a60f9d2a-5cbb-470b-bac9-3a1d4f4bde03" providerId="ADAL" clId="{718708E0-C756-4DFF-A2D6-4204D0322061}" dt="2025-01-16T23:40:42.542" v="14" actId="2696"/>
        <pc:sldMkLst>
          <pc:docMk/>
          <pc:sldMk cId="438118633" sldId="579"/>
        </pc:sldMkLst>
      </pc:sldChg>
      <pc:sldChg chg="del">
        <pc:chgData name="Maria Ingold" userId="a60f9d2a-5cbb-470b-bac9-3a1d4f4bde03" providerId="ADAL" clId="{718708E0-C756-4DFF-A2D6-4204D0322061}" dt="2025-01-16T23:40:40.334" v="13" actId="2696"/>
        <pc:sldMkLst>
          <pc:docMk/>
          <pc:sldMk cId="482511512" sldId="580"/>
        </pc:sldMkLst>
      </pc:sldChg>
      <pc:sldChg chg="del">
        <pc:chgData name="Maria Ingold" userId="a60f9d2a-5cbb-470b-bac9-3a1d4f4bde03" providerId="ADAL" clId="{718708E0-C756-4DFF-A2D6-4204D0322061}" dt="2025-01-16T23:40:38.288" v="12" actId="2696"/>
        <pc:sldMkLst>
          <pc:docMk/>
          <pc:sldMk cId="1597096655" sldId="581"/>
        </pc:sldMkLst>
      </pc:sldChg>
      <pc:sldChg chg="addSp delSp modSp mod modTransition modAnim modNotesTx">
        <pc:chgData name="Maria Ingold" userId="a60f9d2a-5cbb-470b-bac9-3a1d4f4bde03" providerId="ADAL" clId="{718708E0-C756-4DFF-A2D6-4204D0322061}" dt="2025-01-17T17:57:55.432" v="1271"/>
        <pc:sldMkLst>
          <pc:docMk/>
          <pc:sldMk cId="3150622948" sldId="582"/>
        </pc:sldMkLst>
        <pc:spChg chg="mod">
          <ac:chgData name="Maria Ingold" userId="a60f9d2a-5cbb-470b-bac9-3a1d4f4bde03" providerId="ADAL" clId="{718708E0-C756-4DFF-A2D6-4204D0322061}" dt="2025-01-17T14:19:44.561" v="987" actId="20577"/>
          <ac:spMkLst>
            <pc:docMk/>
            <pc:sldMk cId="3150622948" sldId="582"/>
            <ac:spMk id="11" creationId="{C5395087-90B7-6E95-7BDB-E23FC1DFBDC2}"/>
          </ac:spMkLst>
        </pc:spChg>
        <pc:picChg chg="add del mod">
          <ac:chgData name="Maria Ingold" userId="a60f9d2a-5cbb-470b-bac9-3a1d4f4bde03" providerId="ADAL" clId="{718708E0-C756-4DFF-A2D6-4204D0322061}" dt="2025-01-17T17:54:06.880" v="1251"/>
          <ac:picMkLst>
            <pc:docMk/>
            <pc:sldMk cId="3150622948" sldId="582"/>
            <ac:picMk id="20" creationId="{4968B2BC-E4CB-74D9-4BF5-9709C94F2EBA}"/>
          </ac:picMkLst>
        </pc:picChg>
        <pc:picChg chg="add del mod">
          <ac:chgData name="Maria Ingold" userId="a60f9d2a-5cbb-470b-bac9-3a1d4f4bde03" providerId="ADAL" clId="{718708E0-C756-4DFF-A2D6-4204D0322061}" dt="2025-01-17T17:54:31.645" v="1257"/>
          <ac:picMkLst>
            <pc:docMk/>
            <pc:sldMk cId="3150622948" sldId="582"/>
            <ac:picMk id="21" creationId="{B870A41E-88BD-DA8C-477D-0CC2212286B5}"/>
          </ac:picMkLst>
        </pc:picChg>
        <pc:picChg chg="add del mod ord">
          <ac:chgData name="Maria Ingold" userId="a60f9d2a-5cbb-470b-bac9-3a1d4f4bde03" providerId="ADAL" clId="{718708E0-C756-4DFF-A2D6-4204D0322061}" dt="2025-01-17T17:54:42.438" v="1258"/>
          <ac:picMkLst>
            <pc:docMk/>
            <pc:sldMk cId="3150622948" sldId="582"/>
            <ac:picMk id="25" creationId="{D9266D75-3C7C-6FAA-587F-FEC6E556F593}"/>
          </ac:picMkLst>
        </pc:picChg>
        <pc:picChg chg="add del mod">
          <ac:chgData name="Maria Ingold" userId="a60f9d2a-5cbb-470b-bac9-3a1d4f4bde03" providerId="ADAL" clId="{718708E0-C756-4DFF-A2D6-4204D0322061}" dt="2025-01-17T17:54:44.627" v="1260"/>
          <ac:picMkLst>
            <pc:docMk/>
            <pc:sldMk cId="3150622948" sldId="582"/>
            <ac:picMk id="26" creationId="{D17D9790-4C0E-3DE3-2B0F-9D2B5CA329D7}"/>
          </ac:picMkLst>
        </pc:picChg>
        <pc:picChg chg="add del mod ord">
          <ac:chgData name="Maria Ingold" userId="a60f9d2a-5cbb-470b-bac9-3a1d4f4bde03" providerId="ADAL" clId="{718708E0-C756-4DFF-A2D6-4204D0322061}" dt="2025-01-17T17:54:54.716" v="1261"/>
          <ac:picMkLst>
            <pc:docMk/>
            <pc:sldMk cId="3150622948" sldId="582"/>
            <ac:picMk id="30" creationId="{86C78253-B304-5B70-5950-6BD484BB3BBD}"/>
          </ac:picMkLst>
        </pc:picChg>
        <pc:picChg chg="add del mod">
          <ac:chgData name="Maria Ingold" userId="a60f9d2a-5cbb-470b-bac9-3a1d4f4bde03" providerId="ADAL" clId="{718708E0-C756-4DFF-A2D6-4204D0322061}" dt="2025-01-17T17:55:04.096" v="1263"/>
          <ac:picMkLst>
            <pc:docMk/>
            <pc:sldMk cId="3150622948" sldId="582"/>
            <ac:picMk id="31" creationId="{FB48CD0D-F524-E916-2056-1AA8221DA5F5}"/>
          </ac:picMkLst>
        </pc:picChg>
        <pc:picChg chg="add del mod ord">
          <ac:chgData name="Maria Ingold" userId="a60f9d2a-5cbb-470b-bac9-3a1d4f4bde03" providerId="ADAL" clId="{718708E0-C756-4DFF-A2D6-4204D0322061}" dt="2025-01-17T17:55:31.253" v="1264"/>
          <ac:picMkLst>
            <pc:docMk/>
            <pc:sldMk cId="3150622948" sldId="582"/>
            <ac:picMk id="34" creationId="{A381C558-6E01-9C41-7430-FA78A868BB9F}"/>
          </ac:picMkLst>
        </pc:picChg>
        <pc:picChg chg="add del mod">
          <ac:chgData name="Maria Ingold" userId="a60f9d2a-5cbb-470b-bac9-3a1d4f4bde03" providerId="ADAL" clId="{718708E0-C756-4DFF-A2D6-4204D0322061}" dt="2025-01-17T17:56:06.922" v="1267"/>
          <ac:picMkLst>
            <pc:docMk/>
            <pc:sldMk cId="3150622948" sldId="582"/>
            <ac:picMk id="35" creationId="{43796419-B433-4060-78E2-0AA504D0AB8F}"/>
          </ac:picMkLst>
        </pc:picChg>
        <pc:picChg chg="add del mod ord">
          <ac:chgData name="Maria Ingold" userId="a60f9d2a-5cbb-470b-bac9-3a1d4f4bde03" providerId="ADAL" clId="{718708E0-C756-4DFF-A2D6-4204D0322061}" dt="2025-01-17T17:56:35.017" v="1268"/>
          <ac:picMkLst>
            <pc:docMk/>
            <pc:sldMk cId="3150622948" sldId="582"/>
            <ac:picMk id="39" creationId="{E6F7E1E1-3EA0-0D44-E942-E5B0913E6B07}"/>
          </ac:picMkLst>
        </pc:picChg>
        <pc:picChg chg="add del mod">
          <ac:chgData name="Maria Ingold" userId="a60f9d2a-5cbb-470b-bac9-3a1d4f4bde03" providerId="ADAL" clId="{718708E0-C756-4DFF-A2D6-4204D0322061}" dt="2025-01-17T17:57:27.933" v="1270"/>
          <ac:picMkLst>
            <pc:docMk/>
            <pc:sldMk cId="3150622948" sldId="582"/>
            <ac:picMk id="40" creationId="{2CF8BEFE-534F-1B59-E2AF-BDBC4004B35A}"/>
          </ac:picMkLst>
        </pc:picChg>
        <pc:picChg chg="add del mod ord">
          <ac:chgData name="Maria Ingold" userId="a60f9d2a-5cbb-470b-bac9-3a1d4f4bde03" providerId="ADAL" clId="{718708E0-C756-4DFF-A2D6-4204D0322061}" dt="2025-01-17T17:57:55.432" v="1271"/>
          <ac:picMkLst>
            <pc:docMk/>
            <pc:sldMk cId="3150622948" sldId="582"/>
            <ac:picMk id="44" creationId="{A75B12BF-C7A1-B670-3BBC-96ACFEE81368}"/>
          </ac:picMkLst>
        </pc:picChg>
        <pc:picChg chg="add mod">
          <ac:chgData name="Maria Ingold" userId="a60f9d2a-5cbb-470b-bac9-3a1d4f4bde03" providerId="ADAL" clId="{718708E0-C756-4DFF-A2D6-4204D0322061}" dt="2025-01-17T17:57:55.432" v="1271"/>
          <ac:picMkLst>
            <pc:docMk/>
            <pc:sldMk cId="3150622948" sldId="582"/>
            <ac:picMk id="45" creationId="{E395215F-AC25-367D-BD38-DD167338BFDD}"/>
          </ac:picMkLst>
        </pc:picChg>
      </pc:sldChg>
      <pc:sldChg chg="addSp delSp modSp mod modTransition modNotesTx">
        <pc:chgData name="Maria Ingold" userId="a60f9d2a-5cbb-470b-bac9-3a1d4f4bde03" providerId="ADAL" clId="{718708E0-C756-4DFF-A2D6-4204D0322061}" dt="2025-01-17T17:49:50.534" v="1242"/>
        <pc:sldMkLst>
          <pc:docMk/>
          <pc:sldMk cId="541192303" sldId="583"/>
        </pc:sldMkLst>
        <pc:picChg chg="add del mod">
          <ac:chgData name="Maria Ingold" userId="a60f9d2a-5cbb-470b-bac9-3a1d4f4bde03" providerId="ADAL" clId="{718708E0-C756-4DFF-A2D6-4204D0322061}" dt="2025-01-17T17:49:50.534" v="1242"/>
          <ac:picMkLst>
            <pc:docMk/>
            <pc:sldMk cId="541192303" sldId="583"/>
            <ac:picMk id="44" creationId="{48A5C5DE-6740-3C45-6E68-45CEE94397B9}"/>
          </ac:picMkLst>
        </pc:picChg>
        <pc:picChg chg="add mod">
          <ac:chgData name="Maria Ingold" userId="a60f9d2a-5cbb-470b-bac9-3a1d4f4bde03" providerId="ADAL" clId="{718708E0-C756-4DFF-A2D6-4204D0322061}" dt="2025-01-17T17:49:50.534" v="1242"/>
          <ac:picMkLst>
            <pc:docMk/>
            <pc:sldMk cId="541192303" sldId="583"/>
            <ac:picMk id="45" creationId="{B9306876-1287-56FB-CCB7-189A9E908B2B}"/>
          </ac:picMkLst>
        </pc:picChg>
      </pc:sldChg>
      <pc:sldChg chg="del">
        <pc:chgData name="Maria Ingold" userId="a60f9d2a-5cbb-470b-bac9-3a1d4f4bde03" providerId="ADAL" clId="{718708E0-C756-4DFF-A2D6-4204D0322061}" dt="2025-01-16T23:40:32.116" v="9" actId="2696"/>
        <pc:sldMkLst>
          <pc:docMk/>
          <pc:sldMk cId="2429739428" sldId="584"/>
        </pc:sldMkLst>
      </pc:sldChg>
      <pc:sldChg chg="addSp delSp modSp mod modTransition modAnim modNotesTx">
        <pc:chgData name="Maria Ingold" userId="a60f9d2a-5cbb-470b-bac9-3a1d4f4bde03" providerId="ADAL" clId="{718708E0-C756-4DFF-A2D6-4204D0322061}" dt="2025-01-18T14:03:17.614" v="1512" actId="20577"/>
        <pc:sldMkLst>
          <pc:docMk/>
          <pc:sldMk cId="3536170994" sldId="585"/>
        </pc:sldMkLst>
        <pc:picChg chg="add del mod">
          <ac:chgData name="Maria Ingold" userId="a60f9d2a-5cbb-470b-bac9-3a1d4f4bde03" providerId="ADAL" clId="{718708E0-C756-4DFF-A2D6-4204D0322061}" dt="2025-01-17T17:42:32.331" v="1209"/>
          <ac:picMkLst>
            <pc:docMk/>
            <pc:sldMk cId="3536170994" sldId="585"/>
            <ac:picMk id="29" creationId="{24AB7B9A-8B65-609B-C65A-B1690581EFF7}"/>
          </ac:picMkLst>
        </pc:picChg>
        <pc:picChg chg="add del mod">
          <ac:chgData name="Maria Ingold" userId="a60f9d2a-5cbb-470b-bac9-3a1d4f4bde03" providerId="ADAL" clId="{718708E0-C756-4DFF-A2D6-4204D0322061}" dt="2025-01-17T17:43:46.243" v="1214"/>
          <ac:picMkLst>
            <pc:docMk/>
            <pc:sldMk cId="3536170994" sldId="585"/>
            <ac:picMk id="30" creationId="{56A98E49-B7FA-D1D3-D5FF-4A89D11BF2DD}"/>
          </ac:picMkLst>
        </pc:picChg>
        <pc:picChg chg="add del mod ord">
          <ac:chgData name="Maria Ingold" userId="a60f9d2a-5cbb-470b-bac9-3a1d4f4bde03" providerId="ADAL" clId="{718708E0-C756-4DFF-A2D6-4204D0322061}" dt="2025-01-17T17:43:56.786" v="1215"/>
          <ac:picMkLst>
            <pc:docMk/>
            <pc:sldMk cId="3536170994" sldId="585"/>
            <ac:picMk id="34" creationId="{4B8F6E78-8208-1C84-883D-0B5D97A35ABA}"/>
          </ac:picMkLst>
        </pc:picChg>
        <pc:picChg chg="add del mod">
          <ac:chgData name="Maria Ingold" userId="a60f9d2a-5cbb-470b-bac9-3a1d4f4bde03" providerId="ADAL" clId="{718708E0-C756-4DFF-A2D6-4204D0322061}" dt="2025-01-17T17:43:59.349" v="1217"/>
          <ac:picMkLst>
            <pc:docMk/>
            <pc:sldMk cId="3536170994" sldId="585"/>
            <ac:picMk id="35" creationId="{9E37FC2A-9BB3-8F79-ABA8-157EFF0FE3B9}"/>
          </ac:picMkLst>
        </pc:picChg>
        <pc:picChg chg="add del mod ord">
          <ac:chgData name="Maria Ingold" userId="a60f9d2a-5cbb-470b-bac9-3a1d4f4bde03" providerId="ADAL" clId="{718708E0-C756-4DFF-A2D6-4204D0322061}" dt="2025-01-17T17:44:35.541" v="1218"/>
          <ac:picMkLst>
            <pc:docMk/>
            <pc:sldMk cId="3536170994" sldId="585"/>
            <ac:picMk id="38" creationId="{690E3A44-B545-BB1B-C5C5-33C22308EE7B}"/>
          </ac:picMkLst>
        </pc:picChg>
        <pc:picChg chg="add del mod">
          <ac:chgData name="Maria Ingold" userId="a60f9d2a-5cbb-470b-bac9-3a1d4f4bde03" providerId="ADAL" clId="{718708E0-C756-4DFF-A2D6-4204D0322061}" dt="2025-01-17T17:45:40.289" v="1220"/>
          <ac:picMkLst>
            <pc:docMk/>
            <pc:sldMk cId="3536170994" sldId="585"/>
            <ac:picMk id="39" creationId="{6F895A56-9AF2-9F63-0636-2887F2BBCF2B}"/>
          </ac:picMkLst>
        </pc:picChg>
        <pc:picChg chg="add del mod ord">
          <ac:chgData name="Maria Ingold" userId="a60f9d2a-5cbb-470b-bac9-3a1d4f4bde03" providerId="ADAL" clId="{718708E0-C756-4DFF-A2D6-4204D0322061}" dt="2025-01-17T17:45:52.314" v="1221"/>
          <ac:picMkLst>
            <pc:docMk/>
            <pc:sldMk cId="3536170994" sldId="585"/>
            <ac:picMk id="43" creationId="{CBB6B24D-1DFC-EFEC-3750-35D3A7AE3951}"/>
          </ac:picMkLst>
        </pc:picChg>
        <pc:picChg chg="add del mod">
          <ac:chgData name="Maria Ingold" userId="a60f9d2a-5cbb-470b-bac9-3a1d4f4bde03" providerId="ADAL" clId="{718708E0-C756-4DFF-A2D6-4204D0322061}" dt="2025-01-17T17:45:55.296" v="1223"/>
          <ac:picMkLst>
            <pc:docMk/>
            <pc:sldMk cId="3536170994" sldId="585"/>
            <ac:picMk id="44" creationId="{AC4BF863-E1D0-84A9-457B-35C369B32922}"/>
          </ac:picMkLst>
        </pc:picChg>
        <pc:picChg chg="add del mod ord">
          <ac:chgData name="Maria Ingold" userId="a60f9d2a-5cbb-470b-bac9-3a1d4f4bde03" providerId="ADAL" clId="{718708E0-C756-4DFF-A2D6-4204D0322061}" dt="2025-01-17T17:46:13.961" v="1224"/>
          <ac:picMkLst>
            <pc:docMk/>
            <pc:sldMk cId="3536170994" sldId="585"/>
            <ac:picMk id="47" creationId="{16395500-FF4E-8382-9314-0DA7E0DE9CEF}"/>
          </ac:picMkLst>
        </pc:picChg>
        <pc:picChg chg="add del mod">
          <ac:chgData name="Maria Ingold" userId="a60f9d2a-5cbb-470b-bac9-3a1d4f4bde03" providerId="ADAL" clId="{718708E0-C756-4DFF-A2D6-4204D0322061}" dt="2025-01-17T17:46:16.826" v="1226"/>
          <ac:picMkLst>
            <pc:docMk/>
            <pc:sldMk cId="3536170994" sldId="585"/>
            <ac:picMk id="48" creationId="{DE4D88D5-5FA4-11B2-0769-C1906AADA4DD}"/>
          </ac:picMkLst>
        </pc:picChg>
        <pc:picChg chg="add del mod ord">
          <ac:chgData name="Maria Ingold" userId="a60f9d2a-5cbb-470b-bac9-3a1d4f4bde03" providerId="ADAL" clId="{718708E0-C756-4DFF-A2D6-4204D0322061}" dt="2025-01-17T17:46:20.735" v="1227"/>
          <ac:picMkLst>
            <pc:docMk/>
            <pc:sldMk cId="3536170994" sldId="585"/>
            <ac:picMk id="51" creationId="{64B8EA03-01C0-75D5-9D69-B2DC82B5BF8D}"/>
          </ac:picMkLst>
        </pc:picChg>
        <pc:picChg chg="add del mod">
          <ac:chgData name="Maria Ingold" userId="a60f9d2a-5cbb-470b-bac9-3a1d4f4bde03" providerId="ADAL" clId="{718708E0-C756-4DFF-A2D6-4204D0322061}" dt="2025-01-17T17:46:25.056" v="1229"/>
          <ac:picMkLst>
            <pc:docMk/>
            <pc:sldMk cId="3536170994" sldId="585"/>
            <ac:picMk id="52" creationId="{B84A6160-BE17-CF69-144E-B6D89079E9DF}"/>
          </ac:picMkLst>
        </pc:picChg>
        <pc:picChg chg="add del mod ord">
          <ac:chgData name="Maria Ingold" userId="a60f9d2a-5cbb-470b-bac9-3a1d4f4bde03" providerId="ADAL" clId="{718708E0-C756-4DFF-A2D6-4204D0322061}" dt="2025-01-17T17:46:43.422" v="1230"/>
          <ac:picMkLst>
            <pc:docMk/>
            <pc:sldMk cId="3536170994" sldId="585"/>
            <ac:picMk id="55" creationId="{FD4DFC85-75C2-D97F-88B5-457803342EC9}"/>
          </ac:picMkLst>
        </pc:picChg>
        <pc:picChg chg="add del mod">
          <ac:chgData name="Maria Ingold" userId="a60f9d2a-5cbb-470b-bac9-3a1d4f4bde03" providerId="ADAL" clId="{718708E0-C756-4DFF-A2D6-4204D0322061}" dt="2025-01-17T17:46:50.750" v="1232"/>
          <ac:picMkLst>
            <pc:docMk/>
            <pc:sldMk cId="3536170994" sldId="585"/>
            <ac:picMk id="56" creationId="{0AB5EFCA-FCBC-2805-E41C-4DFB6A60D137}"/>
          </ac:picMkLst>
        </pc:picChg>
        <pc:picChg chg="add del mod ord">
          <ac:chgData name="Maria Ingold" userId="a60f9d2a-5cbb-470b-bac9-3a1d4f4bde03" providerId="ADAL" clId="{718708E0-C756-4DFF-A2D6-4204D0322061}" dt="2025-01-17T17:46:54.692" v="1233"/>
          <ac:picMkLst>
            <pc:docMk/>
            <pc:sldMk cId="3536170994" sldId="585"/>
            <ac:picMk id="59" creationId="{9CDEEE12-393E-A5F7-69F9-177E1F7C4819}"/>
          </ac:picMkLst>
        </pc:picChg>
        <pc:picChg chg="add del mod">
          <ac:chgData name="Maria Ingold" userId="a60f9d2a-5cbb-470b-bac9-3a1d4f4bde03" providerId="ADAL" clId="{718708E0-C756-4DFF-A2D6-4204D0322061}" dt="2025-01-17T17:46:59.378" v="1235"/>
          <ac:picMkLst>
            <pc:docMk/>
            <pc:sldMk cId="3536170994" sldId="585"/>
            <ac:picMk id="60" creationId="{6A1535F1-8C3B-035D-8B8E-62B4798138CB}"/>
          </ac:picMkLst>
        </pc:picChg>
        <pc:picChg chg="add del mod ord">
          <ac:chgData name="Maria Ingold" userId="a60f9d2a-5cbb-470b-bac9-3a1d4f4bde03" providerId="ADAL" clId="{718708E0-C756-4DFF-A2D6-4204D0322061}" dt="2025-01-17T17:47:18.379" v="1236"/>
          <ac:picMkLst>
            <pc:docMk/>
            <pc:sldMk cId="3536170994" sldId="585"/>
            <ac:picMk id="63" creationId="{A050BF6F-CC48-2C04-38C3-19CD516796DB}"/>
          </ac:picMkLst>
        </pc:picChg>
        <pc:picChg chg="add del mod">
          <ac:chgData name="Maria Ingold" userId="a60f9d2a-5cbb-470b-bac9-3a1d4f4bde03" providerId="ADAL" clId="{718708E0-C756-4DFF-A2D6-4204D0322061}" dt="2025-01-17T17:47:33.758" v="1238"/>
          <ac:picMkLst>
            <pc:docMk/>
            <pc:sldMk cId="3536170994" sldId="585"/>
            <ac:picMk id="2048" creationId="{4FAF6CBB-6A2E-C40D-1C4A-394A9B9D587A}"/>
          </ac:picMkLst>
        </pc:picChg>
        <pc:picChg chg="add del mod ord">
          <ac:chgData name="Maria Ingold" userId="a60f9d2a-5cbb-470b-bac9-3a1d4f4bde03" providerId="ADAL" clId="{718708E0-C756-4DFF-A2D6-4204D0322061}" dt="2025-01-17T17:48:09.568" v="1239"/>
          <ac:picMkLst>
            <pc:docMk/>
            <pc:sldMk cId="3536170994" sldId="585"/>
            <ac:picMk id="2052" creationId="{47E57518-7609-D3F4-FD57-31DE27CE6F52}"/>
          </ac:picMkLst>
        </pc:picChg>
        <pc:picChg chg="add mod">
          <ac:chgData name="Maria Ingold" userId="a60f9d2a-5cbb-470b-bac9-3a1d4f4bde03" providerId="ADAL" clId="{718708E0-C756-4DFF-A2D6-4204D0322061}" dt="2025-01-17T17:48:09.568" v="1239"/>
          <ac:picMkLst>
            <pc:docMk/>
            <pc:sldMk cId="3536170994" sldId="585"/>
            <ac:picMk id="2053" creationId="{A371CE8A-4365-A36F-EFB9-14087AE3C187}"/>
          </ac:picMkLst>
        </pc:picChg>
      </pc:sldChg>
      <pc:sldChg chg="addSp delSp modSp mod modTransition modAnim modNotesTx">
        <pc:chgData name="Maria Ingold" userId="a60f9d2a-5cbb-470b-bac9-3a1d4f4bde03" providerId="ADAL" clId="{718708E0-C756-4DFF-A2D6-4204D0322061}" dt="2025-01-18T14:14:16.398" v="1550" actId="20577"/>
        <pc:sldMkLst>
          <pc:docMk/>
          <pc:sldMk cId="3525515748" sldId="586"/>
        </pc:sldMkLst>
        <pc:spChg chg="mod">
          <ac:chgData name="Maria Ingold" userId="a60f9d2a-5cbb-470b-bac9-3a1d4f4bde03" providerId="ADAL" clId="{718708E0-C756-4DFF-A2D6-4204D0322061}" dt="2025-01-17T14:24:52.203" v="1021" actId="20577"/>
          <ac:spMkLst>
            <pc:docMk/>
            <pc:sldMk cId="3525515748" sldId="586"/>
            <ac:spMk id="18" creationId="{350ECA4A-7BF2-AE9A-5491-848E7F379349}"/>
          </ac:spMkLst>
        </pc:spChg>
        <pc:picChg chg="add del mod">
          <ac:chgData name="Maria Ingold" userId="a60f9d2a-5cbb-470b-bac9-3a1d4f4bde03" providerId="ADAL" clId="{718708E0-C756-4DFF-A2D6-4204D0322061}" dt="2025-01-17T18:25:20.956" v="1362"/>
          <ac:picMkLst>
            <pc:docMk/>
            <pc:sldMk cId="3525515748" sldId="586"/>
            <ac:picMk id="26" creationId="{528E7602-016B-7AB0-9362-B7882C5D95A6}"/>
          </ac:picMkLst>
        </pc:picChg>
        <pc:picChg chg="add del mod">
          <ac:chgData name="Maria Ingold" userId="a60f9d2a-5cbb-470b-bac9-3a1d4f4bde03" providerId="ADAL" clId="{718708E0-C756-4DFF-A2D6-4204D0322061}" dt="2025-01-17T18:25:23.084" v="1364"/>
          <ac:picMkLst>
            <pc:docMk/>
            <pc:sldMk cId="3525515748" sldId="586"/>
            <ac:picMk id="28" creationId="{7F510D62-22E8-AE2E-6606-44D98E0AB29A}"/>
          </ac:picMkLst>
        </pc:picChg>
        <pc:picChg chg="add del mod ord">
          <ac:chgData name="Maria Ingold" userId="a60f9d2a-5cbb-470b-bac9-3a1d4f4bde03" providerId="ADAL" clId="{718708E0-C756-4DFF-A2D6-4204D0322061}" dt="2025-01-17T18:25:33.489" v="1365"/>
          <ac:picMkLst>
            <pc:docMk/>
            <pc:sldMk cId="3525515748" sldId="586"/>
            <ac:picMk id="31" creationId="{7E790877-E501-A0ED-C111-EE57083D2D03}"/>
          </ac:picMkLst>
        </pc:picChg>
        <pc:picChg chg="add del mod">
          <ac:chgData name="Maria Ingold" userId="a60f9d2a-5cbb-470b-bac9-3a1d4f4bde03" providerId="ADAL" clId="{718708E0-C756-4DFF-A2D6-4204D0322061}" dt="2025-01-17T18:25:35.662" v="1367"/>
          <ac:picMkLst>
            <pc:docMk/>
            <pc:sldMk cId="3525515748" sldId="586"/>
            <ac:picMk id="32" creationId="{C286A4B5-400A-4E3C-E303-F93EE636E5F4}"/>
          </ac:picMkLst>
        </pc:picChg>
        <pc:picChg chg="add del mod ord">
          <ac:chgData name="Maria Ingold" userId="a60f9d2a-5cbb-470b-bac9-3a1d4f4bde03" providerId="ADAL" clId="{718708E0-C756-4DFF-A2D6-4204D0322061}" dt="2025-01-17T18:25:45.397" v="1368"/>
          <ac:picMkLst>
            <pc:docMk/>
            <pc:sldMk cId="3525515748" sldId="586"/>
            <ac:picMk id="35" creationId="{203CA073-CF41-17E0-0699-2BE86B04A9E2}"/>
          </ac:picMkLst>
        </pc:picChg>
        <pc:picChg chg="add del mod">
          <ac:chgData name="Maria Ingold" userId="a60f9d2a-5cbb-470b-bac9-3a1d4f4bde03" providerId="ADAL" clId="{718708E0-C756-4DFF-A2D6-4204D0322061}" dt="2025-01-17T18:25:47.951" v="1370"/>
          <ac:picMkLst>
            <pc:docMk/>
            <pc:sldMk cId="3525515748" sldId="586"/>
            <ac:picMk id="36" creationId="{3FA67F43-9B5C-7A73-A2E5-102928EC0268}"/>
          </ac:picMkLst>
        </pc:picChg>
        <pc:picChg chg="add del mod ord">
          <ac:chgData name="Maria Ingold" userId="a60f9d2a-5cbb-470b-bac9-3a1d4f4bde03" providerId="ADAL" clId="{718708E0-C756-4DFF-A2D6-4204D0322061}" dt="2025-01-17T18:26:15.770" v="1371"/>
          <ac:picMkLst>
            <pc:docMk/>
            <pc:sldMk cId="3525515748" sldId="586"/>
            <ac:picMk id="39" creationId="{5459EF22-91C1-5B04-D9B8-6FDDCF4FC09D}"/>
          </ac:picMkLst>
        </pc:picChg>
        <pc:picChg chg="add del mod">
          <ac:chgData name="Maria Ingold" userId="a60f9d2a-5cbb-470b-bac9-3a1d4f4bde03" providerId="ADAL" clId="{718708E0-C756-4DFF-A2D6-4204D0322061}" dt="2025-01-17T18:26:20.576" v="1373"/>
          <ac:picMkLst>
            <pc:docMk/>
            <pc:sldMk cId="3525515748" sldId="586"/>
            <ac:picMk id="40" creationId="{D105E6B3-BEF5-2347-43CA-9A72F39A1541}"/>
          </ac:picMkLst>
        </pc:picChg>
        <pc:picChg chg="add del mod ord">
          <ac:chgData name="Maria Ingold" userId="a60f9d2a-5cbb-470b-bac9-3a1d4f4bde03" providerId="ADAL" clId="{718708E0-C756-4DFF-A2D6-4204D0322061}" dt="2025-01-17T18:26:41.369" v="1374"/>
          <ac:picMkLst>
            <pc:docMk/>
            <pc:sldMk cId="3525515748" sldId="586"/>
            <ac:picMk id="43" creationId="{62768036-780F-60B3-5846-733DA2D45DF1}"/>
          </ac:picMkLst>
        </pc:picChg>
        <pc:picChg chg="add del mod">
          <ac:chgData name="Maria Ingold" userId="a60f9d2a-5cbb-470b-bac9-3a1d4f4bde03" providerId="ADAL" clId="{718708E0-C756-4DFF-A2D6-4204D0322061}" dt="2025-01-17T18:26:45.142" v="1376"/>
          <ac:picMkLst>
            <pc:docMk/>
            <pc:sldMk cId="3525515748" sldId="586"/>
            <ac:picMk id="44" creationId="{993D8CA6-24CF-CDD5-8834-A0FD7CFECFF6}"/>
          </ac:picMkLst>
        </pc:picChg>
        <pc:picChg chg="add del mod ord">
          <ac:chgData name="Maria Ingold" userId="a60f9d2a-5cbb-470b-bac9-3a1d4f4bde03" providerId="ADAL" clId="{718708E0-C756-4DFF-A2D6-4204D0322061}" dt="2025-01-17T18:27:45.640" v="1377"/>
          <ac:picMkLst>
            <pc:docMk/>
            <pc:sldMk cId="3525515748" sldId="586"/>
            <ac:picMk id="47" creationId="{0614B3B5-0838-274D-CFC1-8734AB47109E}"/>
          </ac:picMkLst>
        </pc:picChg>
        <pc:picChg chg="add mod">
          <ac:chgData name="Maria Ingold" userId="a60f9d2a-5cbb-470b-bac9-3a1d4f4bde03" providerId="ADAL" clId="{718708E0-C756-4DFF-A2D6-4204D0322061}" dt="2025-01-17T18:27:45.640" v="1377"/>
          <ac:picMkLst>
            <pc:docMk/>
            <pc:sldMk cId="3525515748" sldId="586"/>
            <ac:picMk id="48" creationId="{D68E2F32-9DE8-CE58-68F4-9AC0AAD5E99C}"/>
          </ac:picMkLst>
        </pc:picChg>
      </pc:sldChg>
      <pc:sldChg chg="addSp delSp modSp mod modTransition modAnim modNotesTx">
        <pc:chgData name="Maria Ingold" userId="a60f9d2a-5cbb-470b-bac9-3a1d4f4bde03" providerId="ADAL" clId="{718708E0-C756-4DFF-A2D6-4204D0322061}" dt="2025-01-17T18:52:19.645" v="1449"/>
        <pc:sldMkLst>
          <pc:docMk/>
          <pc:sldMk cId="3250460571" sldId="587"/>
        </pc:sldMkLst>
        <pc:spChg chg="del">
          <ac:chgData name="Maria Ingold" userId="a60f9d2a-5cbb-470b-bac9-3a1d4f4bde03" providerId="ADAL" clId="{718708E0-C756-4DFF-A2D6-4204D0322061}" dt="2025-01-17T01:08:11.686" v="459" actId="478"/>
          <ac:spMkLst>
            <pc:docMk/>
            <pc:sldMk cId="3250460571" sldId="587"/>
            <ac:spMk id="7" creationId="{D675EECB-F296-E0D0-2CDD-41C6D9EDF9C8}"/>
          </ac:spMkLst>
        </pc:spChg>
        <pc:spChg chg="mod">
          <ac:chgData name="Maria Ingold" userId="a60f9d2a-5cbb-470b-bac9-3a1d4f4bde03" providerId="ADAL" clId="{718708E0-C756-4DFF-A2D6-4204D0322061}" dt="2025-01-17T14:27:56.921" v="1046" actId="20577"/>
          <ac:spMkLst>
            <pc:docMk/>
            <pc:sldMk cId="3250460571" sldId="587"/>
            <ac:spMk id="28" creationId="{135B2E2B-DDC8-B23F-9486-7BB4A50240AE}"/>
          </ac:spMkLst>
        </pc:spChg>
        <pc:picChg chg="add del mod">
          <ac:chgData name="Maria Ingold" userId="a60f9d2a-5cbb-470b-bac9-3a1d4f4bde03" providerId="ADAL" clId="{718708E0-C756-4DFF-A2D6-4204D0322061}" dt="2025-01-17T18:51:04.673" v="1446"/>
          <ac:picMkLst>
            <pc:docMk/>
            <pc:sldMk cId="3250460571" sldId="587"/>
            <ac:picMk id="7" creationId="{14D92E11-E710-88DB-3512-36683518472A}"/>
          </ac:picMkLst>
        </pc:picChg>
        <pc:picChg chg="add del mod">
          <ac:chgData name="Maria Ingold" userId="a60f9d2a-5cbb-470b-bac9-3a1d4f4bde03" providerId="ADAL" clId="{718708E0-C756-4DFF-A2D6-4204D0322061}" dt="2025-01-17T18:51:38.714" v="1448"/>
          <ac:picMkLst>
            <pc:docMk/>
            <pc:sldMk cId="3250460571" sldId="587"/>
            <ac:picMk id="8" creationId="{7646794F-13F5-2276-79B0-E098A8903362}"/>
          </ac:picMkLst>
        </pc:picChg>
        <pc:picChg chg="add del mod ord">
          <ac:chgData name="Maria Ingold" userId="a60f9d2a-5cbb-470b-bac9-3a1d4f4bde03" providerId="ADAL" clId="{718708E0-C756-4DFF-A2D6-4204D0322061}" dt="2025-01-17T18:52:19.645" v="1449"/>
          <ac:picMkLst>
            <pc:docMk/>
            <pc:sldMk cId="3250460571" sldId="587"/>
            <ac:picMk id="15" creationId="{5009A41C-0C40-653B-B438-4EAC04D6C43C}"/>
          </ac:picMkLst>
        </pc:picChg>
        <pc:picChg chg="add mod">
          <ac:chgData name="Maria Ingold" userId="a60f9d2a-5cbb-470b-bac9-3a1d4f4bde03" providerId="ADAL" clId="{718708E0-C756-4DFF-A2D6-4204D0322061}" dt="2025-01-17T18:52:19.645" v="1449"/>
          <ac:picMkLst>
            <pc:docMk/>
            <pc:sldMk cId="3250460571" sldId="587"/>
            <ac:picMk id="16" creationId="{FD3A1B8F-1973-FBF0-6AB7-2A2C3B4D07C1}"/>
          </ac:picMkLst>
        </pc:picChg>
      </pc:sldChg>
      <pc:sldChg chg="del">
        <pc:chgData name="Maria Ingold" userId="a60f9d2a-5cbb-470b-bac9-3a1d4f4bde03" providerId="ADAL" clId="{718708E0-C756-4DFF-A2D6-4204D0322061}" dt="2025-01-16T23:40:22.654" v="5" actId="2696"/>
        <pc:sldMkLst>
          <pc:docMk/>
          <pc:sldMk cId="2047350" sldId="588"/>
        </pc:sldMkLst>
      </pc:sldChg>
      <pc:sldChg chg="addSp delSp modSp mod modTransition modAnim modNotesTx">
        <pc:chgData name="Maria Ingold" userId="a60f9d2a-5cbb-470b-bac9-3a1d4f4bde03" providerId="ADAL" clId="{718708E0-C756-4DFF-A2D6-4204D0322061}" dt="2025-01-18T14:06:16.405" v="1515" actId="20577"/>
        <pc:sldMkLst>
          <pc:docMk/>
          <pc:sldMk cId="3700729009" sldId="589"/>
        </pc:sldMkLst>
        <pc:spChg chg="mod">
          <ac:chgData name="Maria Ingold" userId="a60f9d2a-5cbb-470b-bac9-3a1d4f4bde03" providerId="ADAL" clId="{718708E0-C756-4DFF-A2D6-4204D0322061}" dt="2025-01-17T14:20:30.290" v="989" actId="20577"/>
          <ac:spMkLst>
            <pc:docMk/>
            <pc:sldMk cId="3700729009" sldId="589"/>
            <ac:spMk id="6" creationId="{8FB4FDB5-E7FA-6BEB-B14A-BC04DAB365BE}"/>
          </ac:spMkLst>
        </pc:spChg>
        <pc:spChg chg="mod">
          <ac:chgData name="Maria Ingold" userId="a60f9d2a-5cbb-470b-bac9-3a1d4f4bde03" providerId="ADAL" clId="{718708E0-C756-4DFF-A2D6-4204D0322061}" dt="2025-01-17T00:16:36.442" v="159" actId="20577"/>
          <ac:spMkLst>
            <pc:docMk/>
            <pc:sldMk cId="3700729009" sldId="589"/>
            <ac:spMk id="7" creationId="{05BC24FA-DED9-BB9E-B21A-F7CC623E17DE}"/>
          </ac:spMkLst>
        </pc:spChg>
        <pc:spChg chg="mod">
          <ac:chgData name="Maria Ingold" userId="a60f9d2a-5cbb-470b-bac9-3a1d4f4bde03" providerId="ADAL" clId="{718708E0-C756-4DFF-A2D6-4204D0322061}" dt="2025-01-17T14:20:35.338" v="991" actId="20577"/>
          <ac:spMkLst>
            <pc:docMk/>
            <pc:sldMk cId="3700729009" sldId="589"/>
            <ac:spMk id="31" creationId="{47C996AB-2E6C-3C17-EAAD-1E0032A9FD44}"/>
          </ac:spMkLst>
        </pc:spChg>
        <pc:picChg chg="add del mod">
          <ac:chgData name="Maria Ingold" userId="a60f9d2a-5cbb-470b-bac9-3a1d4f4bde03" providerId="ADAL" clId="{718708E0-C756-4DFF-A2D6-4204D0322061}" dt="2025-01-17T18:01:33.841" v="1278"/>
          <ac:picMkLst>
            <pc:docMk/>
            <pc:sldMk cId="3700729009" sldId="589"/>
            <ac:picMk id="10" creationId="{2426FEFE-F3C9-87EB-91B7-DB383A1C3B9A}"/>
          </ac:picMkLst>
        </pc:picChg>
        <pc:picChg chg="add del mod">
          <ac:chgData name="Maria Ingold" userId="a60f9d2a-5cbb-470b-bac9-3a1d4f4bde03" providerId="ADAL" clId="{718708E0-C756-4DFF-A2D6-4204D0322061}" dt="2025-01-17T18:01:36.471" v="1280"/>
          <ac:picMkLst>
            <pc:docMk/>
            <pc:sldMk cId="3700729009" sldId="589"/>
            <ac:picMk id="11" creationId="{07A06BD3-9A7E-B3BC-8C20-54A3D7FAC792}"/>
          </ac:picMkLst>
        </pc:picChg>
        <pc:picChg chg="add del mod ord">
          <ac:chgData name="Maria Ingold" userId="a60f9d2a-5cbb-470b-bac9-3a1d4f4bde03" providerId="ADAL" clId="{718708E0-C756-4DFF-A2D6-4204D0322061}" dt="2025-01-17T18:01:43.610" v="1281"/>
          <ac:picMkLst>
            <pc:docMk/>
            <pc:sldMk cId="3700729009" sldId="589"/>
            <ac:picMk id="15" creationId="{42EC2884-85BD-38D9-8DF7-C1F536C5C014}"/>
          </ac:picMkLst>
        </pc:picChg>
        <pc:picChg chg="add del mod">
          <ac:chgData name="Maria Ingold" userId="a60f9d2a-5cbb-470b-bac9-3a1d4f4bde03" providerId="ADAL" clId="{718708E0-C756-4DFF-A2D6-4204D0322061}" dt="2025-01-17T18:01:47.635" v="1283"/>
          <ac:picMkLst>
            <pc:docMk/>
            <pc:sldMk cId="3700729009" sldId="589"/>
            <ac:picMk id="16" creationId="{7BA351AE-CB3B-E924-740D-5DD553A50073}"/>
          </ac:picMkLst>
        </pc:picChg>
        <pc:picChg chg="add del mod ord">
          <ac:chgData name="Maria Ingold" userId="a60f9d2a-5cbb-470b-bac9-3a1d4f4bde03" providerId="ADAL" clId="{718708E0-C756-4DFF-A2D6-4204D0322061}" dt="2025-01-17T18:02:12.763" v="1284"/>
          <ac:picMkLst>
            <pc:docMk/>
            <pc:sldMk cId="3700729009" sldId="589"/>
            <ac:picMk id="19" creationId="{DE6F8324-3DFD-1E36-08F1-A9A5237F7281}"/>
          </ac:picMkLst>
        </pc:picChg>
        <pc:picChg chg="add mod">
          <ac:chgData name="Maria Ingold" userId="a60f9d2a-5cbb-470b-bac9-3a1d4f4bde03" providerId="ADAL" clId="{718708E0-C756-4DFF-A2D6-4204D0322061}" dt="2025-01-17T18:02:12.763" v="1284"/>
          <ac:picMkLst>
            <pc:docMk/>
            <pc:sldMk cId="3700729009" sldId="589"/>
            <ac:picMk id="21" creationId="{B64295F6-F3D5-36B0-D5A5-FF48CFB9B304}"/>
          </ac:picMkLst>
        </pc:picChg>
      </pc:sldChg>
      <pc:sldChg chg="modTransition">
        <pc:chgData name="Maria Ingold" userId="a60f9d2a-5cbb-470b-bac9-3a1d4f4bde03" providerId="ADAL" clId="{718708E0-C756-4DFF-A2D6-4204D0322061}" dt="2025-01-18T16:30:50.919" v="1672"/>
        <pc:sldMkLst>
          <pc:docMk/>
          <pc:sldMk cId="2391292420" sldId="590"/>
        </pc:sldMkLst>
      </pc:sldChg>
      <pc:sldChg chg="modTransition">
        <pc:chgData name="Maria Ingold" userId="a60f9d2a-5cbb-470b-bac9-3a1d4f4bde03" providerId="ADAL" clId="{718708E0-C756-4DFF-A2D6-4204D0322061}" dt="2025-01-18T16:31:01.994" v="1673"/>
        <pc:sldMkLst>
          <pc:docMk/>
          <pc:sldMk cId="3838901863" sldId="591"/>
        </pc:sldMkLst>
      </pc:sldChg>
      <pc:sldChg chg="modTransition">
        <pc:chgData name="Maria Ingold" userId="a60f9d2a-5cbb-470b-bac9-3a1d4f4bde03" providerId="ADAL" clId="{718708E0-C756-4DFF-A2D6-4204D0322061}" dt="2025-01-18T16:31:30.401" v="1674"/>
        <pc:sldMkLst>
          <pc:docMk/>
          <pc:sldMk cId="2865367755" sldId="592"/>
        </pc:sldMkLst>
      </pc:sldChg>
      <pc:sldChg chg="modTransition">
        <pc:chgData name="Maria Ingold" userId="a60f9d2a-5cbb-470b-bac9-3a1d4f4bde03" providerId="ADAL" clId="{718708E0-C756-4DFF-A2D6-4204D0322061}" dt="2025-01-18T16:31:42.159" v="1675"/>
        <pc:sldMkLst>
          <pc:docMk/>
          <pc:sldMk cId="2760607515" sldId="593"/>
        </pc:sldMkLst>
      </pc:sldChg>
      <pc:sldChg chg="addSp delSp modSp mod modTransition modAnim modNotesTx">
        <pc:chgData name="Maria Ingold" userId="a60f9d2a-5cbb-470b-bac9-3a1d4f4bde03" providerId="ADAL" clId="{718708E0-C756-4DFF-A2D6-4204D0322061}" dt="2025-01-17T18:07:32.296" v="1308"/>
        <pc:sldMkLst>
          <pc:docMk/>
          <pc:sldMk cId="1758297499" sldId="594"/>
        </pc:sldMkLst>
        <pc:spChg chg="mod">
          <ac:chgData name="Maria Ingold" userId="a60f9d2a-5cbb-470b-bac9-3a1d4f4bde03" providerId="ADAL" clId="{718708E0-C756-4DFF-A2D6-4204D0322061}" dt="2025-01-17T00:21:20.576" v="179" actId="20577"/>
          <ac:spMkLst>
            <pc:docMk/>
            <pc:sldMk cId="1758297499" sldId="594"/>
            <ac:spMk id="27" creationId="{694AAA29-8065-F6A0-E332-E27720070FFC}"/>
          </ac:spMkLst>
        </pc:spChg>
        <pc:spChg chg="mod">
          <ac:chgData name="Maria Ingold" userId="a60f9d2a-5cbb-470b-bac9-3a1d4f4bde03" providerId="ADAL" clId="{718708E0-C756-4DFF-A2D6-4204D0322061}" dt="2025-01-17T14:22:37.970" v="998" actId="20577"/>
          <ac:spMkLst>
            <pc:docMk/>
            <pc:sldMk cId="1758297499" sldId="594"/>
            <ac:spMk id="31" creationId="{16DDDD09-DA15-7894-66D9-C0055A3B2BF8}"/>
          </ac:spMkLst>
        </pc:spChg>
        <pc:picChg chg="add del mod">
          <ac:chgData name="Maria Ingold" userId="a60f9d2a-5cbb-470b-bac9-3a1d4f4bde03" providerId="ADAL" clId="{718708E0-C756-4DFF-A2D6-4204D0322061}" dt="2025-01-17T18:06:38.325" v="1299"/>
          <ac:picMkLst>
            <pc:docMk/>
            <pc:sldMk cId="1758297499" sldId="594"/>
            <ac:picMk id="20" creationId="{9AE5BA95-EAA7-2BA7-5227-A52D4F1C1163}"/>
          </ac:picMkLst>
        </pc:picChg>
        <pc:picChg chg="add del mod">
          <ac:chgData name="Maria Ingold" userId="a60f9d2a-5cbb-470b-bac9-3a1d4f4bde03" providerId="ADAL" clId="{718708E0-C756-4DFF-A2D6-4204D0322061}" dt="2025-01-17T18:06:42.010" v="1301"/>
          <ac:picMkLst>
            <pc:docMk/>
            <pc:sldMk cId="1758297499" sldId="594"/>
            <ac:picMk id="21" creationId="{8CE634C6-7BBD-18A1-C88A-9BF75F904358}"/>
          </ac:picMkLst>
        </pc:picChg>
        <pc:picChg chg="add del mod ord">
          <ac:chgData name="Maria Ingold" userId="a60f9d2a-5cbb-470b-bac9-3a1d4f4bde03" providerId="ADAL" clId="{718708E0-C756-4DFF-A2D6-4204D0322061}" dt="2025-01-17T18:06:58.921" v="1302"/>
          <ac:picMkLst>
            <pc:docMk/>
            <pc:sldMk cId="1758297499" sldId="594"/>
            <ac:picMk id="24" creationId="{409185E4-26F5-61EF-C8F6-91AEC2468CDC}"/>
          </ac:picMkLst>
        </pc:picChg>
        <pc:picChg chg="add del mod">
          <ac:chgData name="Maria Ingold" userId="a60f9d2a-5cbb-470b-bac9-3a1d4f4bde03" providerId="ADAL" clId="{718708E0-C756-4DFF-A2D6-4204D0322061}" dt="2025-01-17T18:07:01.464" v="1304"/>
          <ac:picMkLst>
            <pc:docMk/>
            <pc:sldMk cId="1758297499" sldId="594"/>
            <ac:picMk id="25" creationId="{DAE91F59-1E21-41C6-13EB-26B19975A596}"/>
          </ac:picMkLst>
        </pc:picChg>
        <pc:picChg chg="add del mod ord">
          <ac:chgData name="Maria Ingold" userId="a60f9d2a-5cbb-470b-bac9-3a1d4f4bde03" providerId="ADAL" clId="{718708E0-C756-4DFF-A2D6-4204D0322061}" dt="2025-01-17T18:07:08.998" v="1305"/>
          <ac:picMkLst>
            <pc:docMk/>
            <pc:sldMk cId="1758297499" sldId="594"/>
            <ac:picMk id="28" creationId="{9C048787-4838-816B-7E19-0E80A0010F26}"/>
          </ac:picMkLst>
        </pc:picChg>
        <pc:picChg chg="add del mod">
          <ac:chgData name="Maria Ingold" userId="a60f9d2a-5cbb-470b-bac9-3a1d4f4bde03" providerId="ADAL" clId="{718708E0-C756-4DFF-A2D6-4204D0322061}" dt="2025-01-17T18:07:11.046" v="1307"/>
          <ac:picMkLst>
            <pc:docMk/>
            <pc:sldMk cId="1758297499" sldId="594"/>
            <ac:picMk id="29" creationId="{C54C02A3-BFAE-2302-CEE9-0CEE49D4FAC4}"/>
          </ac:picMkLst>
        </pc:picChg>
        <pc:picChg chg="add del mod ord">
          <ac:chgData name="Maria Ingold" userId="a60f9d2a-5cbb-470b-bac9-3a1d4f4bde03" providerId="ADAL" clId="{718708E0-C756-4DFF-A2D6-4204D0322061}" dt="2025-01-17T18:07:32.296" v="1308"/>
          <ac:picMkLst>
            <pc:docMk/>
            <pc:sldMk cId="1758297499" sldId="594"/>
            <ac:picMk id="33" creationId="{988B7004-1250-1BAD-30A9-E5FE57DD0F33}"/>
          </ac:picMkLst>
        </pc:picChg>
        <pc:picChg chg="add mod">
          <ac:chgData name="Maria Ingold" userId="a60f9d2a-5cbb-470b-bac9-3a1d4f4bde03" providerId="ADAL" clId="{718708E0-C756-4DFF-A2D6-4204D0322061}" dt="2025-01-17T18:07:32.296" v="1308"/>
          <ac:picMkLst>
            <pc:docMk/>
            <pc:sldMk cId="1758297499" sldId="594"/>
            <ac:picMk id="34" creationId="{EA9465ED-97C8-7C07-FCDA-E598411B65B4}"/>
          </ac:picMkLst>
        </pc:picChg>
      </pc:sldChg>
      <pc:sldChg chg="addSp delSp modSp mod modTransition modAnim modNotesTx">
        <pc:chgData name="Maria Ingold" userId="a60f9d2a-5cbb-470b-bac9-3a1d4f4bde03" providerId="ADAL" clId="{718708E0-C756-4DFF-A2D6-4204D0322061}" dt="2025-01-17T18:05:27.633" v="1296"/>
        <pc:sldMkLst>
          <pc:docMk/>
          <pc:sldMk cId="2422859092" sldId="595"/>
        </pc:sldMkLst>
        <pc:spChg chg="mod">
          <ac:chgData name="Maria Ingold" userId="a60f9d2a-5cbb-470b-bac9-3a1d4f4bde03" providerId="ADAL" clId="{718708E0-C756-4DFF-A2D6-4204D0322061}" dt="2025-01-17T14:22:06.411" v="997" actId="20577"/>
          <ac:spMkLst>
            <pc:docMk/>
            <pc:sldMk cId="2422859092" sldId="595"/>
            <ac:spMk id="31" creationId="{1812EC8A-B665-7CE2-15C6-3F6E79F9A2DB}"/>
          </ac:spMkLst>
        </pc:spChg>
        <pc:picChg chg="add del mod">
          <ac:chgData name="Maria Ingold" userId="a60f9d2a-5cbb-470b-bac9-3a1d4f4bde03" providerId="ADAL" clId="{718708E0-C756-4DFF-A2D6-4204D0322061}" dt="2025-01-17T18:04:47.153" v="1290"/>
          <ac:picMkLst>
            <pc:docMk/>
            <pc:sldMk cId="2422859092" sldId="595"/>
            <ac:picMk id="13" creationId="{043F564D-5C8A-A211-C341-662AF1887A0C}"/>
          </ac:picMkLst>
        </pc:picChg>
        <pc:picChg chg="add del mod">
          <ac:chgData name="Maria Ingold" userId="a60f9d2a-5cbb-470b-bac9-3a1d4f4bde03" providerId="ADAL" clId="{718708E0-C756-4DFF-A2D6-4204D0322061}" dt="2025-01-17T18:04:52.625" v="1292"/>
          <ac:picMkLst>
            <pc:docMk/>
            <pc:sldMk cId="2422859092" sldId="595"/>
            <ac:picMk id="15" creationId="{05E0F28D-4A4B-735F-809C-E2A036394E2A}"/>
          </ac:picMkLst>
        </pc:picChg>
        <pc:picChg chg="add del mod ord">
          <ac:chgData name="Maria Ingold" userId="a60f9d2a-5cbb-470b-bac9-3a1d4f4bde03" providerId="ADAL" clId="{718708E0-C756-4DFF-A2D6-4204D0322061}" dt="2025-01-17T18:05:01.816" v="1293"/>
          <ac:picMkLst>
            <pc:docMk/>
            <pc:sldMk cId="2422859092" sldId="595"/>
            <ac:picMk id="19" creationId="{F153DCFB-AA9D-40FE-E475-C01A5454EF95}"/>
          </ac:picMkLst>
        </pc:picChg>
        <pc:picChg chg="add del mod">
          <ac:chgData name="Maria Ingold" userId="a60f9d2a-5cbb-470b-bac9-3a1d4f4bde03" providerId="ADAL" clId="{718708E0-C756-4DFF-A2D6-4204D0322061}" dt="2025-01-17T18:05:05.075" v="1295"/>
          <ac:picMkLst>
            <pc:docMk/>
            <pc:sldMk cId="2422859092" sldId="595"/>
            <ac:picMk id="20" creationId="{F965ED56-2072-5057-C52B-D8386EB17506}"/>
          </ac:picMkLst>
        </pc:picChg>
        <pc:picChg chg="add del mod ord">
          <ac:chgData name="Maria Ingold" userId="a60f9d2a-5cbb-470b-bac9-3a1d4f4bde03" providerId="ADAL" clId="{718708E0-C756-4DFF-A2D6-4204D0322061}" dt="2025-01-17T18:05:27.633" v="1296"/>
          <ac:picMkLst>
            <pc:docMk/>
            <pc:sldMk cId="2422859092" sldId="595"/>
            <ac:picMk id="23" creationId="{0212ECDD-2BE8-A2E6-4201-A88972338B27}"/>
          </ac:picMkLst>
        </pc:picChg>
        <pc:picChg chg="add mod">
          <ac:chgData name="Maria Ingold" userId="a60f9d2a-5cbb-470b-bac9-3a1d4f4bde03" providerId="ADAL" clId="{718708E0-C756-4DFF-A2D6-4204D0322061}" dt="2025-01-17T18:05:27.633" v="1296"/>
          <ac:picMkLst>
            <pc:docMk/>
            <pc:sldMk cId="2422859092" sldId="595"/>
            <ac:picMk id="24" creationId="{1D6EC4F9-2BEE-708C-11CD-59636FB21B71}"/>
          </ac:picMkLst>
        </pc:picChg>
      </pc:sldChg>
      <pc:sldChg chg="addSp delSp modSp mod modTransition modNotesTx">
        <pc:chgData name="Maria Ingold" userId="a60f9d2a-5cbb-470b-bac9-3a1d4f4bde03" providerId="ADAL" clId="{718708E0-C756-4DFF-A2D6-4204D0322061}" dt="2025-01-17T18:03:34.845" v="1287"/>
        <pc:sldMkLst>
          <pc:docMk/>
          <pc:sldMk cId="1006909516" sldId="596"/>
        </pc:sldMkLst>
        <pc:spChg chg="mod">
          <ac:chgData name="Maria Ingold" userId="a60f9d2a-5cbb-470b-bac9-3a1d4f4bde03" providerId="ADAL" clId="{718708E0-C756-4DFF-A2D6-4204D0322061}" dt="2025-01-17T14:20:55.709" v="993" actId="20577"/>
          <ac:spMkLst>
            <pc:docMk/>
            <pc:sldMk cId="1006909516" sldId="596"/>
            <ac:spMk id="6" creationId="{046178E8-2D4F-F76A-93D9-A73E440BD4BC}"/>
          </ac:spMkLst>
        </pc:spChg>
        <pc:spChg chg="add del mod">
          <ac:chgData name="Maria Ingold" userId="a60f9d2a-5cbb-470b-bac9-3a1d4f4bde03" providerId="ADAL" clId="{718708E0-C756-4DFF-A2D6-4204D0322061}" dt="2025-01-17T00:20:15.924" v="173" actId="478"/>
          <ac:spMkLst>
            <pc:docMk/>
            <pc:sldMk cId="1006909516" sldId="596"/>
            <ac:spMk id="7" creationId="{801AD9E8-A75F-1B7B-D7E5-5FD5F2CD5CEF}"/>
          </ac:spMkLst>
        </pc:spChg>
        <pc:spChg chg="mod">
          <ac:chgData name="Maria Ingold" userId="a60f9d2a-5cbb-470b-bac9-3a1d4f4bde03" providerId="ADAL" clId="{718708E0-C756-4DFF-A2D6-4204D0322061}" dt="2025-01-17T14:21:00.788" v="995" actId="20577"/>
          <ac:spMkLst>
            <pc:docMk/>
            <pc:sldMk cId="1006909516" sldId="596"/>
            <ac:spMk id="31" creationId="{D930381E-D51C-EDAE-4E8C-6F1ECF809AEF}"/>
          </ac:spMkLst>
        </pc:spChg>
        <pc:picChg chg="add del mod">
          <ac:chgData name="Maria Ingold" userId="a60f9d2a-5cbb-470b-bac9-3a1d4f4bde03" providerId="ADAL" clId="{718708E0-C756-4DFF-A2D6-4204D0322061}" dt="2025-01-17T18:03:34.845" v="1287"/>
          <ac:picMkLst>
            <pc:docMk/>
            <pc:sldMk cId="1006909516" sldId="596"/>
            <ac:picMk id="37" creationId="{DCC471E3-1E46-2561-0E85-813D924AFC17}"/>
          </ac:picMkLst>
        </pc:picChg>
        <pc:picChg chg="add mod">
          <ac:chgData name="Maria Ingold" userId="a60f9d2a-5cbb-470b-bac9-3a1d4f4bde03" providerId="ADAL" clId="{718708E0-C756-4DFF-A2D6-4204D0322061}" dt="2025-01-17T18:03:34.845" v="1287"/>
          <ac:picMkLst>
            <pc:docMk/>
            <pc:sldMk cId="1006909516" sldId="596"/>
            <ac:picMk id="38" creationId="{3516D8EF-CB02-BD2C-642B-8092D76C76E7}"/>
          </ac:picMkLst>
        </pc:picChg>
      </pc:sldChg>
      <pc:sldChg chg="addSp delSp modSp mod modTransition modAnim modNotesTx">
        <pc:chgData name="Maria Ingold" userId="a60f9d2a-5cbb-470b-bac9-3a1d4f4bde03" providerId="ADAL" clId="{718708E0-C756-4DFF-A2D6-4204D0322061}" dt="2025-01-18T14:11:29.761" v="1547" actId="20577"/>
        <pc:sldMkLst>
          <pc:docMk/>
          <pc:sldMk cId="2292200355" sldId="598"/>
        </pc:sldMkLst>
        <pc:spChg chg="mod">
          <ac:chgData name="Maria Ingold" userId="a60f9d2a-5cbb-470b-bac9-3a1d4f4bde03" providerId="ADAL" clId="{718708E0-C756-4DFF-A2D6-4204D0322061}" dt="2025-01-17T00:24:10.279" v="191" actId="20577"/>
          <ac:spMkLst>
            <pc:docMk/>
            <pc:sldMk cId="2292200355" sldId="598"/>
            <ac:spMk id="27" creationId="{900B7186-A071-5823-AA2C-A9B7FF079E23}"/>
          </ac:spMkLst>
        </pc:spChg>
        <pc:spChg chg="mod">
          <ac:chgData name="Maria Ingold" userId="a60f9d2a-5cbb-470b-bac9-3a1d4f4bde03" providerId="ADAL" clId="{718708E0-C756-4DFF-A2D6-4204D0322061}" dt="2025-01-17T14:22:48.804" v="999" actId="20577"/>
          <ac:spMkLst>
            <pc:docMk/>
            <pc:sldMk cId="2292200355" sldId="598"/>
            <ac:spMk id="31" creationId="{165BACB0-59A6-B21B-61CD-7D170B06F3E0}"/>
          </ac:spMkLst>
        </pc:spChg>
        <pc:picChg chg="add del mod">
          <ac:chgData name="Maria Ingold" userId="a60f9d2a-5cbb-470b-bac9-3a1d4f4bde03" providerId="ADAL" clId="{718708E0-C756-4DFF-A2D6-4204D0322061}" dt="2025-01-17T18:09:18.646" v="1311"/>
          <ac:picMkLst>
            <pc:docMk/>
            <pc:sldMk cId="2292200355" sldId="598"/>
            <ac:picMk id="41" creationId="{3F17CCAC-E1A1-A7BE-25F1-674D47FAB93D}"/>
          </ac:picMkLst>
        </pc:picChg>
        <pc:picChg chg="add del mod">
          <ac:chgData name="Maria Ingold" userId="a60f9d2a-5cbb-470b-bac9-3a1d4f4bde03" providerId="ADAL" clId="{718708E0-C756-4DFF-A2D6-4204D0322061}" dt="2025-01-17T18:09:29.262" v="1313"/>
          <ac:picMkLst>
            <pc:docMk/>
            <pc:sldMk cId="2292200355" sldId="598"/>
            <ac:picMk id="42" creationId="{6BB4CB80-D33E-086F-49A8-DAEE3FC0211A}"/>
          </ac:picMkLst>
        </pc:picChg>
        <pc:picChg chg="add del mod ord">
          <ac:chgData name="Maria Ingold" userId="a60f9d2a-5cbb-470b-bac9-3a1d4f4bde03" providerId="ADAL" clId="{718708E0-C756-4DFF-A2D6-4204D0322061}" dt="2025-01-17T18:10:44.880" v="1314"/>
          <ac:picMkLst>
            <pc:docMk/>
            <pc:sldMk cId="2292200355" sldId="598"/>
            <ac:picMk id="45" creationId="{2C549A6C-539E-E33A-ED79-8DA05B561476}"/>
          </ac:picMkLst>
        </pc:picChg>
        <pc:picChg chg="add del mod">
          <ac:chgData name="Maria Ingold" userId="a60f9d2a-5cbb-470b-bac9-3a1d4f4bde03" providerId="ADAL" clId="{718708E0-C756-4DFF-A2D6-4204D0322061}" dt="2025-01-17T18:10:55.528" v="1316"/>
          <ac:picMkLst>
            <pc:docMk/>
            <pc:sldMk cId="2292200355" sldId="598"/>
            <ac:picMk id="46" creationId="{3BC40A9D-DE73-8805-6615-B9CB88549223}"/>
          </ac:picMkLst>
        </pc:picChg>
        <pc:picChg chg="add del mod ord">
          <ac:chgData name="Maria Ingold" userId="a60f9d2a-5cbb-470b-bac9-3a1d4f4bde03" providerId="ADAL" clId="{718708E0-C756-4DFF-A2D6-4204D0322061}" dt="2025-01-17T18:12:20.034" v="1317"/>
          <ac:picMkLst>
            <pc:docMk/>
            <pc:sldMk cId="2292200355" sldId="598"/>
            <ac:picMk id="51" creationId="{CBAF61C0-0C99-8156-3332-75382C2B4CD0}"/>
          </ac:picMkLst>
        </pc:picChg>
        <pc:picChg chg="add mod">
          <ac:chgData name="Maria Ingold" userId="a60f9d2a-5cbb-470b-bac9-3a1d4f4bde03" providerId="ADAL" clId="{718708E0-C756-4DFF-A2D6-4204D0322061}" dt="2025-01-17T18:12:20.034" v="1317"/>
          <ac:picMkLst>
            <pc:docMk/>
            <pc:sldMk cId="2292200355" sldId="598"/>
            <ac:picMk id="52" creationId="{BBD9C6D7-AB58-C9E4-D30A-CFD4C9419B25}"/>
          </ac:picMkLst>
        </pc:picChg>
      </pc:sldChg>
      <pc:sldChg chg="addSp delSp modSp mod modTransition modAnim modNotesTx">
        <pc:chgData name="Maria Ingold" userId="a60f9d2a-5cbb-470b-bac9-3a1d4f4bde03" providerId="ADAL" clId="{718708E0-C756-4DFF-A2D6-4204D0322061}" dt="2025-01-17T18:16:03.142" v="1326"/>
        <pc:sldMkLst>
          <pc:docMk/>
          <pc:sldMk cId="1405074588" sldId="599"/>
        </pc:sldMkLst>
        <pc:spChg chg="mod">
          <ac:chgData name="Maria Ingold" userId="a60f9d2a-5cbb-470b-bac9-3a1d4f4bde03" providerId="ADAL" clId="{718708E0-C756-4DFF-A2D6-4204D0322061}" dt="2025-01-17T14:23:17.091" v="1001" actId="20577"/>
          <ac:spMkLst>
            <pc:docMk/>
            <pc:sldMk cId="1405074588" sldId="599"/>
            <ac:spMk id="6" creationId="{D0F7F637-BF5D-715A-EBEF-6AC5EFF4483F}"/>
          </ac:spMkLst>
        </pc:spChg>
        <pc:picChg chg="add del mod">
          <ac:chgData name="Maria Ingold" userId="a60f9d2a-5cbb-470b-bac9-3a1d4f4bde03" providerId="ADAL" clId="{718708E0-C756-4DFF-A2D6-4204D0322061}" dt="2025-01-17T18:14:50.539" v="1320"/>
          <ac:picMkLst>
            <pc:docMk/>
            <pc:sldMk cId="1405074588" sldId="599"/>
            <ac:picMk id="57" creationId="{6D2EB686-3FE4-0214-9DC9-19707999B1A7}"/>
          </ac:picMkLst>
        </pc:picChg>
        <pc:picChg chg="add del mod">
          <ac:chgData name="Maria Ingold" userId="a60f9d2a-5cbb-470b-bac9-3a1d4f4bde03" providerId="ADAL" clId="{718708E0-C756-4DFF-A2D6-4204D0322061}" dt="2025-01-17T18:14:57.776" v="1322"/>
          <ac:picMkLst>
            <pc:docMk/>
            <pc:sldMk cId="1405074588" sldId="599"/>
            <ac:picMk id="58" creationId="{987C6426-3A1F-69DC-537B-2ED6139D657B}"/>
          </ac:picMkLst>
        </pc:picChg>
        <pc:picChg chg="add del mod ord">
          <ac:chgData name="Maria Ingold" userId="a60f9d2a-5cbb-470b-bac9-3a1d4f4bde03" providerId="ADAL" clId="{718708E0-C756-4DFF-A2D6-4204D0322061}" dt="2025-01-17T18:15:06.441" v="1323"/>
          <ac:picMkLst>
            <pc:docMk/>
            <pc:sldMk cId="1405074588" sldId="599"/>
            <ac:picMk id="61" creationId="{FD1261E1-D994-0571-DAE5-7475A503561F}"/>
          </ac:picMkLst>
        </pc:picChg>
        <pc:picChg chg="add del mod">
          <ac:chgData name="Maria Ingold" userId="a60f9d2a-5cbb-470b-bac9-3a1d4f4bde03" providerId="ADAL" clId="{718708E0-C756-4DFF-A2D6-4204D0322061}" dt="2025-01-17T18:15:08.887" v="1325"/>
          <ac:picMkLst>
            <pc:docMk/>
            <pc:sldMk cId="1405074588" sldId="599"/>
            <ac:picMk id="62" creationId="{0E3FCA5C-65E1-BC99-B171-E4DEF2F3EB46}"/>
          </ac:picMkLst>
        </pc:picChg>
        <pc:picChg chg="add del mod ord">
          <ac:chgData name="Maria Ingold" userId="a60f9d2a-5cbb-470b-bac9-3a1d4f4bde03" providerId="ADAL" clId="{718708E0-C756-4DFF-A2D6-4204D0322061}" dt="2025-01-17T18:16:03.142" v="1326"/>
          <ac:picMkLst>
            <pc:docMk/>
            <pc:sldMk cId="1405074588" sldId="599"/>
            <ac:picMk id="71" creationId="{C2ADA3F8-B932-0B67-7E4C-20C47D092B19}"/>
          </ac:picMkLst>
        </pc:picChg>
        <pc:picChg chg="add mod">
          <ac:chgData name="Maria Ingold" userId="a60f9d2a-5cbb-470b-bac9-3a1d4f4bde03" providerId="ADAL" clId="{718708E0-C756-4DFF-A2D6-4204D0322061}" dt="2025-01-17T18:16:03.142" v="1326"/>
          <ac:picMkLst>
            <pc:docMk/>
            <pc:sldMk cId="1405074588" sldId="599"/>
            <ac:picMk id="72" creationId="{3B91E8EA-DB4C-95D5-639E-89AA4A0DB223}"/>
          </ac:picMkLst>
        </pc:picChg>
      </pc:sldChg>
      <pc:sldChg chg="del">
        <pc:chgData name="Maria Ingold" userId="a60f9d2a-5cbb-470b-bac9-3a1d4f4bde03" providerId="ADAL" clId="{718708E0-C756-4DFF-A2D6-4204D0322061}" dt="2025-01-16T23:40:29.911" v="8" actId="2696"/>
        <pc:sldMkLst>
          <pc:docMk/>
          <pc:sldMk cId="3592274638" sldId="600"/>
        </pc:sldMkLst>
      </pc:sldChg>
      <pc:sldChg chg="addSp delSp modSp mod modTransition modNotesTx">
        <pc:chgData name="Maria Ingold" userId="a60f9d2a-5cbb-470b-bac9-3a1d4f4bde03" providerId="ADAL" clId="{718708E0-C756-4DFF-A2D6-4204D0322061}" dt="2025-01-17T18:21:10.869" v="1347"/>
        <pc:sldMkLst>
          <pc:docMk/>
          <pc:sldMk cId="3209668720" sldId="601"/>
        </pc:sldMkLst>
        <pc:spChg chg="mod">
          <ac:chgData name="Maria Ingold" userId="a60f9d2a-5cbb-470b-bac9-3a1d4f4bde03" providerId="ADAL" clId="{718708E0-C756-4DFF-A2D6-4204D0322061}" dt="2025-01-17T14:24:00.218" v="1013" actId="20577"/>
          <ac:spMkLst>
            <pc:docMk/>
            <pc:sldMk cId="3209668720" sldId="601"/>
            <ac:spMk id="23" creationId="{2D7871FB-FE57-7E60-198D-A115EC467E29}"/>
          </ac:spMkLst>
        </pc:spChg>
        <pc:picChg chg="add del mod">
          <ac:chgData name="Maria Ingold" userId="a60f9d2a-5cbb-470b-bac9-3a1d4f4bde03" providerId="ADAL" clId="{718708E0-C756-4DFF-A2D6-4204D0322061}" dt="2025-01-17T18:21:10.869" v="1347"/>
          <ac:picMkLst>
            <pc:docMk/>
            <pc:sldMk cId="3209668720" sldId="601"/>
            <ac:picMk id="29" creationId="{CF24A134-A97C-5A42-3FB9-82CE188AEA0A}"/>
          </ac:picMkLst>
        </pc:picChg>
        <pc:picChg chg="add mod">
          <ac:chgData name="Maria Ingold" userId="a60f9d2a-5cbb-470b-bac9-3a1d4f4bde03" providerId="ADAL" clId="{718708E0-C756-4DFF-A2D6-4204D0322061}" dt="2025-01-17T18:21:10.869" v="1347"/>
          <ac:picMkLst>
            <pc:docMk/>
            <pc:sldMk cId="3209668720" sldId="601"/>
            <ac:picMk id="30" creationId="{9734295D-6893-5A34-8261-A4AD5884B214}"/>
          </ac:picMkLst>
        </pc:picChg>
      </pc:sldChg>
      <pc:sldChg chg="addSp delSp modSp mod modTransition modAnim modNotesTx">
        <pc:chgData name="Maria Ingold" userId="a60f9d2a-5cbb-470b-bac9-3a1d4f4bde03" providerId="ADAL" clId="{718708E0-C756-4DFF-A2D6-4204D0322061}" dt="2025-01-17T18:19:40.269" v="1344"/>
        <pc:sldMkLst>
          <pc:docMk/>
          <pc:sldMk cId="690793271" sldId="602"/>
        </pc:sldMkLst>
        <pc:spChg chg="mod">
          <ac:chgData name="Maria Ingold" userId="a60f9d2a-5cbb-470b-bac9-3a1d4f4bde03" providerId="ADAL" clId="{718708E0-C756-4DFF-A2D6-4204D0322061}" dt="2025-01-17T14:23:35.448" v="1007" actId="20577"/>
          <ac:spMkLst>
            <pc:docMk/>
            <pc:sldMk cId="690793271" sldId="602"/>
            <ac:spMk id="23" creationId="{E7B93CEF-7308-BC73-D781-4134B5C8D099}"/>
          </ac:spMkLst>
        </pc:spChg>
        <pc:spChg chg="mod">
          <ac:chgData name="Maria Ingold" userId="a60f9d2a-5cbb-470b-bac9-3a1d4f4bde03" providerId="ADAL" clId="{718708E0-C756-4DFF-A2D6-4204D0322061}" dt="2025-01-17T14:23:39.143" v="1009" actId="20577"/>
          <ac:spMkLst>
            <pc:docMk/>
            <pc:sldMk cId="690793271" sldId="602"/>
            <ac:spMk id="35" creationId="{63F13CD4-E28E-CAE4-2E1A-99E1E353E063}"/>
          </ac:spMkLst>
        </pc:spChg>
        <pc:picChg chg="add del mod">
          <ac:chgData name="Maria Ingold" userId="a60f9d2a-5cbb-470b-bac9-3a1d4f4bde03" providerId="ADAL" clId="{718708E0-C756-4DFF-A2D6-4204D0322061}" dt="2025-01-17T18:17:47.418" v="1329"/>
          <ac:picMkLst>
            <pc:docMk/>
            <pc:sldMk cId="690793271" sldId="602"/>
            <ac:picMk id="38" creationId="{C71F53C7-8F0E-CB81-F912-9642DE6263BE}"/>
          </ac:picMkLst>
        </pc:picChg>
        <pc:picChg chg="add del mod">
          <ac:chgData name="Maria Ingold" userId="a60f9d2a-5cbb-470b-bac9-3a1d4f4bde03" providerId="ADAL" clId="{718708E0-C756-4DFF-A2D6-4204D0322061}" dt="2025-01-17T18:17:49.261" v="1331"/>
          <ac:picMkLst>
            <pc:docMk/>
            <pc:sldMk cId="690793271" sldId="602"/>
            <ac:picMk id="39" creationId="{D8D4B296-D587-BDFC-0D2F-0E067297FCC9}"/>
          </ac:picMkLst>
        </pc:picChg>
        <pc:picChg chg="add del mod ord">
          <ac:chgData name="Maria Ingold" userId="a60f9d2a-5cbb-470b-bac9-3a1d4f4bde03" providerId="ADAL" clId="{718708E0-C756-4DFF-A2D6-4204D0322061}" dt="2025-01-17T18:17:56.364" v="1332"/>
          <ac:picMkLst>
            <pc:docMk/>
            <pc:sldMk cId="690793271" sldId="602"/>
            <ac:picMk id="42" creationId="{BC6426BC-CB0B-D3D1-634B-63FA1892E665}"/>
          </ac:picMkLst>
        </pc:picChg>
        <pc:picChg chg="add del mod">
          <ac:chgData name="Maria Ingold" userId="a60f9d2a-5cbb-470b-bac9-3a1d4f4bde03" providerId="ADAL" clId="{718708E0-C756-4DFF-A2D6-4204D0322061}" dt="2025-01-17T18:17:59.356" v="1334"/>
          <ac:picMkLst>
            <pc:docMk/>
            <pc:sldMk cId="690793271" sldId="602"/>
            <ac:picMk id="43" creationId="{7ADB2E8F-64A9-AED4-1406-A8D8567FCC04}"/>
          </ac:picMkLst>
        </pc:picChg>
        <pc:picChg chg="add del mod ord">
          <ac:chgData name="Maria Ingold" userId="a60f9d2a-5cbb-470b-bac9-3a1d4f4bde03" providerId="ADAL" clId="{718708E0-C756-4DFF-A2D6-4204D0322061}" dt="2025-01-17T18:18:18.271" v="1335"/>
          <ac:picMkLst>
            <pc:docMk/>
            <pc:sldMk cId="690793271" sldId="602"/>
            <ac:picMk id="46" creationId="{1DBD631B-5E2E-C53E-770E-23F7CAEA7F30}"/>
          </ac:picMkLst>
        </pc:picChg>
        <pc:picChg chg="add del mod">
          <ac:chgData name="Maria Ingold" userId="a60f9d2a-5cbb-470b-bac9-3a1d4f4bde03" providerId="ADAL" clId="{718708E0-C756-4DFF-A2D6-4204D0322061}" dt="2025-01-17T18:18:22.219" v="1337"/>
          <ac:picMkLst>
            <pc:docMk/>
            <pc:sldMk cId="690793271" sldId="602"/>
            <ac:picMk id="47" creationId="{92087549-B8C2-DA2C-F58C-547FFE51A0A3}"/>
          </ac:picMkLst>
        </pc:picChg>
        <pc:picChg chg="add del mod ord">
          <ac:chgData name="Maria Ingold" userId="a60f9d2a-5cbb-470b-bac9-3a1d4f4bde03" providerId="ADAL" clId="{718708E0-C756-4DFF-A2D6-4204D0322061}" dt="2025-01-17T18:18:30.617" v="1338"/>
          <ac:picMkLst>
            <pc:docMk/>
            <pc:sldMk cId="690793271" sldId="602"/>
            <ac:picMk id="50" creationId="{AAB9AD3C-F7EA-9D62-DD27-E695D37F51F8}"/>
          </ac:picMkLst>
        </pc:picChg>
        <pc:picChg chg="add del mod">
          <ac:chgData name="Maria Ingold" userId="a60f9d2a-5cbb-470b-bac9-3a1d4f4bde03" providerId="ADAL" clId="{718708E0-C756-4DFF-A2D6-4204D0322061}" dt="2025-01-17T18:18:33.043" v="1340"/>
          <ac:picMkLst>
            <pc:docMk/>
            <pc:sldMk cId="690793271" sldId="602"/>
            <ac:picMk id="51" creationId="{9E920BC7-96DF-4C2F-A757-BDABF092F8FC}"/>
          </ac:picMkLst>
        </pc:picChg>
        <pc:picChg chg="add del mod ord">
          <ac:chgData name="Maria Ingold" userId="a60f9d2a-5cbb-470b-bac9-3a1d4f4bde03" providerId="ADAL" clId="{718708E0-C756-4DFF-A2D6-4204D0322061}" dt="2025-01-17T18:19:02.926" v="1341"/>
          <ac:picMkLst>
            <pc:docMk/>
            <pc:sldMk cId="690793271" sldId="602"/>
            <ac:picMk id="54" creationId="{CBDEBF2D-DB67-F377-473E-969594DAA0A9}"/>
          </ac:picMkLst>
        </pc:picChg>
        <pc:picChg chg="add del mod">
          <ac:chgData name="Maria Ingold" userId="a60f9d2a-5cbb-470b-bac9-3a1d4f4bde03" providerId="ADAL" clId="{718708E0-C756-4DFF-A2D6-4204D0322061}" dt="2025-01-17T18:19:06.647" v="1343"/>
          <ac:picMkLst>
            <pc:docMk/>
            <pc:sldMk cId="690793271" sldId="602"/>
            <ac:picMk id="55" creationId="{7D3E4EC6-D521-8F66-59A1-B8498F52028A}"/>
          </ac:picMkLst>
        </pc:picChg>
        <pc:picChg chg="add del mod ord">
          <ac:chgData name="Maria Ingold" userId="a60f9d2a-5cbb-470b-bac9-3a1d4f4bde03" providerId="ADAL" clId="{718708E0-C756-4DFF-A2D6-4204D0322061}" dt="2025-01-17T18:19:40.269" v="1344"/>
          <ac:picMkLst>
            <pc:docMk/>
            <pc:sldMk cId="690793271" sldId="602"/>
            <ac:picMk id="58" creationId="{B16A55A9-7CF0-9FCA-C5AD-B0988E6CC111}"/>
          </ac:picMkLst>
        </pc:picChg>
        <pc:picChg chg="add mod">
          <ac:chgData name="Maria Ingold" userId="a60f9d2a-5cbb-470b-bac9-3a1d4f4bde03" providerId="ADAL" clId="{718708E0-C756-4DFF-A2D6-4204D0322061}" dt="2025-01-17T18:19:40.269" v="1344"/>
          <ac:picMkLst>
            <pc:docMk/>
            <pc:sldMk cId="690793271" sldId="602"/>
            <ac:picMk id="59" creationId="{EE6D4BD4-763D-5AF3-611F-6C37CCCC5D53}"/>
          </ac:picMkLst>
        </pc:picChg>
      </pc:sldChg>
      <pc:sldChg chg="del">
        <pc:chgData name="Maria Ingold" userId="a60f9d2a-5cbb-470b-bac9-3a1d4f4bde03" providerId="ADAL" clId="{718708E0-C756-4DFF-A2D6-4204D0322061}" dt="2025-01-16T23:40:26.991" v="7" actId="2696"/>
        <pc:sldMkLst>
          <pc:docMk/>
          <pc:sldMk cId="3515110662" sldId="603"/>
        </pc:sldMkLst>
      </pc:sldChg>
      <pc:sldChg chg="addSp delSp modSp mod modTransition modAnim modNotesTx">
        <pc:chgData name="Maria Ingold" userId="a60f9d2a-5cbb-470b-bac9-3a1d4f4bde03" providerId="ADAL" clId="{718708E0-C756-4DFF-A2D6-4204D0322061}" dt="2025-01-17T18:23:47.263" v="1359"/>
        <pc:sldMkLst>
          <pc:docMk/>
          <pc:sldMk cId="3383952104" sldId="604"/>
        </pc:sldMkLst>
        <pc:spChg chg="mod">
          <ac:chgData name="Maria Ingold" userId="a60f9d2a-5cbb-470b-bac9-3a1d4f4bde03" providerId="ADAL" clId="{718708E0-C756-4DFF-A2D6-4204D0322061}" dt="2025-01-17T15:27:40.588" v="1102" actId="20577"/>
          <ac:spMkLst>
            <pc:docMk/>
            <pc:sldMk cId="3383952104" sldId="604"/>
            <ac:spMk id="23" creationId="{8A7E04C0-BB27-16C7-60E9-3A10149A3DCA}"/>
          </ac:spMkLst>
        </pc:spChg>
        <pc:picChg chg="add del mod">
          <ac:chgData name="Maria Ingold" userId="a60f9d2a-5cbb-470b-bac9-3a1d4f4bde03" providerId="ADAL" clId="{718708E0-C756-4DFF-A2D6-4204D0322061}" dt="2025-01-17T18:22:15.560" v="1350"/>
          <ac:picMkLst>
            <pc:docMk/>
            <pc:sldMk cId="3383952104" sldId="604"/>
            <ac:picMk id="16" creationId="{7AAFD5CE-4977-482C-DFA1-21B9B603076F}"/>
          </ac:picMkLst>
        </pc:picChg>
        <pc:picChg chg="add del mod">
          <ac:chgData name="Maria Ingold" userId="a60f9d2a-5cbb-470b-bac9-3a1d4f4bde03" providerId="ADAL" clId="{718708E0-C756-4DFF-A2D6-4204D0322061}" dt="2025-01-17T18:22:17.726" v="1352"/>
          <ac:picMkLst>
            <pc:docMk/>
            <pc:sldMk cId="3383952104" sldId="604"/>
            <ac:picMk id="17" creationId="{C8F825DB-6CB9-C5FF-53D6-181A8DBC156B}"/>
          </ac:picMkLst>
        </pc:picChg>
        <pc:picChg chg="add del mod ord">
          <ac:chgData name="Maria Ingold" userId="a60f9d2a-5cbb-470b-bac9-3a1d4f4bde03" providerId="ADAL" clId="{718708E0-C756-4DFF-A2D6-4204D0322061}" dt="2025-01-17T18:22:30.023" v="1353"/>
          <ac:picMkLst>
            <pc:docMk/>
            <pc:sldMk cId="3383952104" sldId="604"/>
            <ac:picMk id="20" creationId="{C54E2F2C-B8EB-22D7-FC33-13453ADD3267}"/>
          </ac:picMkLst>
        </pc:picChg>
        <pc:picChg chg="add del mod">
          <ac:chgData name="Maria Ingold" userId="a60f9d2a-5cbb-470b-bac9-3a1d4f4bde03" providerId="ADAL" clId="{718708E0-C756-4DFF-A2D6-4204D0322061}" dt="2025-01-17T18:22:35.091" v="1355"/>
          <ac:picMkLst>
            <pc:docMk/>
            <pc:sldMk cId="3383952104" sldId="604"/>
            <ac:picMk id="21" creationId="{EAB8A363-2CE4-F206-7B78-2E209BE6AEE6}"/>
          </ac:picMkLst>
        </pc:picChg>
        <pc:picChg chg="add del mod ord">
          <ac:chgData name="Maria Ingold" userId="a60f9d2a-5cbb-470b-bac9-3a1d4f4bde03" providerId="ADAL" clId="{718708E0-C756-4DFF-A2D6-4204D0322061}" dt="2025-01-17T18:22:54.733" v="1356"/>
          <ac:picMkLst>
            <pc:docMk/>
            <pc:sldMk cId="3383952104" sldId="604"/>
            <ac:picMk id="25" creationId="{EF66850B-18E6-C8ED-8A8A-A0F066AE03DD}"/>
          </ac:picMkLst>
        </pc:picChg>
        <pc:picChg chg="add del mod">
          <ac:chgData name="Maria Ingold" userId="a60f9d2a-5cbb-470b-bac9-3a1d4f4bde03" providerId="ADAL" clId="{718708E0-C756-4DFF-A2D6-4204D0322061}" dt="2025-01-17T18:22:57.961" v="1358"/>
          <ac:picMkLst>
            <pc:docMk/>
            <pc:sldMk cId="3383952104" sldId="604"/>
            <ac:picMk id="26" creationId="{CFC591CA-23B1-5DF6-B69F-D7AC745E5107}"/>
          </ac:picMkLst>
        </pc:picChg>
        <pc:picChg chg="add del mod ord">
          <ac:chgData name="Maria Ingold" userId="a60f9d2a-5cbb-470b-bac9-3a1d4f4bde03" providerId="ADAL" clId="{718708E0-C756-4DFF-A2D6-4204D0322061}" dt="2025-01-17T18:23:47.263" v="1359"/>
          <ac:picMkLst>
            <pc:docMk/>
            <pc:sldMk cId="3383952104" sldId="604"/>
            <ac:picMk id="30" creationId="{88576207-8FE6-A513-477B-18D7BC632B9D}"/>
          </ac:picMkLst>
        </pc:picChg>
        <pc:picChg chg="add mod">
          <ac:chgData name="Maria Ingold" userId="a60f9d2a-5cbb-470b-bac9-3a1d4f4bde03" providerId="ADAL" clId="{718708E0-C756-4DFF-A2D6-4204D0322061}" dt="2025-01-17T18:23:47.263" v="1359"/>
          <ac:picMkLst>
            <pc:docMk/>
            <pc:sldMk cId="3383952104" sldId="604"/>
            <ac:picMk id="31" creationId="{244AC3BB-4F27-F9AE-A1EF-C5D98F53F187}"/>
          </ac:picMkLst>
        </pc:picChg>
      </pc:sldChg>
      <pc:sldChg chg="addSp delSp modSp mod modTransition modNotesTx">
        <pc:chgData name="Maria Ingold" userId="a60f9d2a-5cbb-470b-bac9-3a1d4f4bde03" providerId="ADAL" clId="{718708E0-C756-4DFF-A2D6-4204D0322061}" dt="2025-01-17T18:30:17.520" v="1382" actId="20577"/>
        <pc:sldMkLst>
          <pc:docMk/>
          <pc:sldMk cId="1359320095" sldId="605"/>
        </pc:sldMkLst>
        <pc:spChg chg="mod">
          <ac:chgData name="Maria Ingold" userId="a60f9d2a-5cbb-470b-bac9-3a1d4f4bde03" providerId="ADAL" clId="{718708E0-C756-4DFF-A2D6-4204D0322061}" dt="2025-01-17T14:25:09.109" v="1022" actId="20577"/>
          <ac:spMkLst>
            <pc:docMk/>
            <pc:sldMk cId="1359320095" sldId="605"/>
            <ac:spMk id="4" creationId="{D0F9F8DA-6991-4A22-175D-ED55CEC841ED}"/>
          </ac:spMkLst>
        </pc:spChg>
        <pc:spChg chg="mod">
          <ac:chgData name="Maria Ingold" userId="a60f9d2a-5cbb-470b-bac9-3a1d4f4bde03" providerId="ADAL" clId="{718708E0-C756-4DFF-A2D6-4204D0322061}" dt="2025-01-17T00:43:48.709" v="233" actId="20577"/>
          <ac:spMkLst>
            <pc:docMk/>
            <pc:sldMk cId="1359320095" sldId="605"/>
            <ac:spMk id="27" creationId="{AD0636B6-B7E8-2853-68F4-BF2768C99C8B}"/>
          </ac:spMkLst>
        </pc:spChg>
        <pc:picChg chg="add del mod">
          <ac:chgData name="Maria Ingold" userId="a60f9d2a-5cbb-470b-bac9-3a1d4f4bde03" providerId="ADAL" clId="{718708E0-C756-4DFF-A2D6-4204D0322061}" dt="2025-01-17T18:30:12.186" v="1381"/>
          <ac:picMkLst>
            <pc:docMk/>
            <pc:sldMk cId="1359320095" sldId="605"/>
            <ac:picMk id="29" creationId="{1122F58F-465E-ED41-4E91-250AD395E34B}"/>
          </ac:picMkLst>
        </pc:picChg>
        <pc:picChg chg="add mod">
          <ac:chgData name="Maria Ingold" userId="a60f9d2a-5cbb-470b-bac9-3a1d4f4bde03" providerId="ADAL" clId="{718708E0-C756-4DFF-A2D6-4204D0322061}" dt="2025-01-17T18:30:12.186" v="1381"/>
          <ac:picMkLst>
            <pc:docMk/>
            <pc:sldMk cId="1359320095" sldId="605"/>
            <ac:picMk id="30" creationId="{AF44D122-F7ED-6621-12AC-8C4A97FB9526}"/>
          </ac:picMkLst>
        </pc:picChg>
      </pc:sldChg>
      <pc:sldChg chg="addSp delSp modSp mod modTransition modAnim modNotesTx">
        <pc:chgData name="Maria Ingold" userId="a60f9d2a-5cbb-470b-bac9-3a1d4f4bde03" providerId="ADAL" clId="{718708E0-C756-4DFF-A2D6-4204D0322061}" dt="2025-01-18T14:15:07.062" v="1552" actId="20577"/>
        <pc:sldMkLst>
          <pc:docMk/>
          <pc:sldMk cId="2171588392" sldId="606"/>
        </pc:sldMkLst>
        <pc:spChg chg="del">
          <ac:chgData name="Maria Ingold" userId="a60f9d2a-5cbb-470b-bac9-3a1d4f4bde03" providerId="ADAL" clId="{718708E0-C756-4DFF-A2D6-4204D0322061}" dt="2025-01-17T00:48:50.519" v="239" actId="478"/>
          <ac:spMkLst>
            <pc:docMk/>
            <pc:sldMk cId="2171588392" sldId="606"/>
            <ac:spMk id="7" creationId="{47CE15E8-027E-051D-11B7-364D9F7343C8}"/>
          </ac:spMkLst>
        </pc:spChg>
        <pc:spChg chg="mod">
          <ac:chgData name="Maria Ingold" userId="a60f9d2a-5cbb-470b-bac9-3a1d4f4bde03" providerId="ADAL" clId="{718708E0-C756-4DFF-A2D6-4204D0322061}" dt="2025-01-17T14:25:34.264" v="1024" actId="20577"/>
          <ac:spMkLst>
            <pc:docMk/>
            <pc:sldMk cId="2171588392" sldId="606"/>
            <ac:spMk id="8" creationId="{B0CC5D9D-630F-4BF1-EF1E-1DED674AB610}"/>
          </ac:spMkLst>
        </pc:spChg>
        <pc:spChg chg="mod">
          <ac:chgData name="Maria Ingold" userId="a60f9d2a-5cbb-470b-bac9-3a1d4f4bde03" providerId="ADAL" clId="{718708E0-C756-4DFF-A2D6-4204D0322061}" dt="2025-01-17T14:25:47.771" v="1026" actId="20577"/>
          <ac:spMkLst>
            <pc:docMk/>
            <pc:sldMk cId="2171588392" sldId="606"/>
            <ac:spMk id="9" creationId="{377F3448-62E3-B104-A0DF-424859923E46}"/>
          </ac:spMkLst>
        </pc:spChg>
        <pc:picChg chg="add del mod">
          <ac:chgData name="Maria Ingold" userId="a60f9d2a-5cbb-470b-bac9-3a1d4f4bde03" providerId="ADAL" clId="{718708E0-C756-4DFF-A2D6-4204D0322061}" dt="2025-01-17T18:32:21.374" v="1385"/>
          <ac:picMkLst>
            <pc:docMk/>
            <pc:sldMk cId="2171588392" sldId="606"/>
            <ac:picMk id="7" creationId="{AEC61500-F545-FDEE-D15C-1FE689583D5C}"/>
          </ac:picMkLst>
        </pc:picChg>
        <pc:picChg chg="add del mod">
          <ac:chgData name="Maria Ingold" userId="a60f9d2a-5cbb-470b-bac9-3a1d4f4bde03" providerId="ADAL" clId="{718708E0-C756-4DFF-A2D6-4204D0322061}" dt="2025-01-17T18:32:24.730" v="1387"/>
          <ac:picMkLst>
            <pc:docMk/>
            <pc:sldMk cId="2171588392" sldId="606"/>
            <ac:picMk id="10" creationId="{D287FC90-0735-0B1B-BA75-A41B0DB0D986}"/>
          </ac:picMkLst>
        </pc:picChg>
        <pc:picChg chg="add del mod ord">
          <ac:chgData name="Maria Ingold" userId="a60f9d2a-5cbb-470b-bac9-3a1d4f4bde03" providerId="ADAL" clId="{718708E0-C756-4DFF-A2D6-4204D0322061}" dt="2025-01-17T18:32:28.939" v="1388"/>
          <ac:picMkLst>
            <pc:docMk/>
            <pc:sldMk cId="2171588392" sldId="606"/>
            <ac:picMk id="14" creationId="{B88B53E0-E8C8-11FF-8EAF-7226B5EB8552}"/>
          </ac:picMkLst>
        </pc:picChg>
        <pc:picChg chg="add del mod">
          <ac:chgData name="Maria Ingold" userId="a60f9d2a-5cbb-470b-bac9-3a1d4f4bde03" providerId="ADAL" clId="{718708E0-C756-4DFF-A2D6-4204D0322061}" dt="2025-01-17T18:32:34.727" v="1390"/>
          <ac:picMkLst>
            <pc:docMk/>
            <pc:sldMk cId="2171588392" sldId="606"/>
            <ac:picMk id="15" creationId="{C137829A-7D71-CA09-63B7-FD4BF6A805B9}"/>
          </ac:picMkLst>
        </pc:picChg>
        <pc:picChg chg="add del mod ord">
          <ac:chgData name="Maria Ingold" userId="a60f9d2a-5cbb-470b-bac9-3a1d4f4bde03" providerId="ADAL" clId="{718708E0-C756-4DFF-A2D6-4204D0322061}" dt="2025-01-17T18:33:01.814" v="1391"/>
          <ac:picMkLst>
            <pc:docMk/>
            <pc:sldMk cId="2171588392" sldId="606"/>
            <ac:picMk id="18" creationId="{7904EBE5-28BF-37BB-B6C2-64B8EF150847}"/>
          </ac:picMkLst>
        </pc:picChg>
        <pc:picChg chg="add del mod">
          <ac:chgData name="Maria Ingold" userId="a60f9d2a-5cbb-470b-bac9-3a1d4f4bde03" providerId="ADAL" clId="{718708E0-C756-4DFF-A2D6-4204D0322061}" dt="2025-01-17T18:33:08.930" v="1393"/>
          <ac:picMkLst>
            <pc:docMk/>
            <pc:sldMk cId="2171588392" sldId="606"/>
            <ac:picMk id="19" creationId="{8C94F1E6-1E05-1638-2B72-FAF9E45090E4}"/>
          </ac:picMkLst>
        </pc:picChg>
        <pc:picChg chg="add del mod ord">
          <ac:chgData name="Maria Ingold" userId="a60f9d2a-5cbb-470b-bac9-3a1d4f4bde03" providerId="ADAL" clId="{718708E0-C756-4DFF-A2D6-4204D0322061}" dt="2025-01-17T18:33:54.871" v="1394"/>
          <ac:picMkLst>
            <pc:docMk/>
            <pc:sldMk cId="2171588392" sldId="606"/>
            <ac:picMk id="22" creationId="{E0C743A5-ABA1-F2FE-95E9-26252E1340FF}"/>
          </ac:picMkLst>
        </pc:picChg>
        <pc:picChg chg="add mod">
          <ac:chgData name="Maria Ingold" userId="a60f9d2a-5cbb-470b-bac9-3a1d4f4bde03" providerId="ADAL" clId="{718708E0-C756-4DFF-A2D6-4204D0322061}" dt="2025-01-17T18:33:54.871" v="1394"/>
          <ac:picMkLst>
            <pc:docMk/>
            <pc:sldMk cId="2171588392" sldId="606"/>
            <ac:picMk id="23" creationId="{B067FC24-E146-7155-8227-AC0366CAF7B8}"/>
          </ac:picMkLst>
        </pc:picChg>
      </pc:sldChg>
      <pc:sldChg chg="addSp delSp modSp mod modTransition modNotesTx">
        <pc:chgData name="Maria Ingold" userId="a60f9d2a-5cbb-470b-bac9-3a1d4f4bde03" providerId="ADAL" clId="{718708E0-C756-4DFF-A2D6-4204D0322061}" dt="2025-01-18T16:19:03.609" v="1661"/>
        <pc:sldMkLst>
          <pc:docMk/>
          <pc:sldMk cId="1156658967" sldId="607"/>
        </pc:sldMkLst>
        <pc:spChg chg="add mod">
          <ac:chgData name="Maria Ingold" userId="a60f9d2a-5cbb-470b-bac9-3a1d4f4bde03" providerId="ADAL" clId="{718708E0-C756-4DFF-A2D6-4204D0322061}" dt="2025-01-18T15:00:57.902" v="1619" actId="20577"/>
          <ac:spMkLst>
            <pc:docMk/>
            <pc:sldMk cId="1156658967" sldId="607"/>
            <ac:spMk id="6" creationId="{3200CC19-7FF7-4435-F288-D9CC9416954C}"/>
          </ac:spMkLst>
        </pc:spChg>
        <pc:spChg chg="del">
          <ac:chgData name="Maria Ingold" userId="a60f9d2a-5cbb-470b-bac9-3a1d4f4bde03" providerId="ADAL" clId="{718708E0-C756-4DFF-A2D6-4204D0322061}" dt="2025-01-18T14:45:13.390" v="1599" actId="478"/>
          <ac:spMkLst>
            <pc:docMk/>
            <pc:sldMk cId="1156658967" sldId="607"/>
            <ac:spMk id="7" creationId="{36D7F51B-086A-510D-0220-8C444FF6C156}"/>
          </ac:spMkLst>
        </pc:spChg>
      </pc:sldChg>
      <pc:sldChg chg="modTransition">
        <pc:chgData name="Maria Ingold" userId="a60f9d2a-5cbb-470b-bac9-3a1d4f4bde03" providerId="ADAL" clId="{718708E0-C756-4DFF-A2D6-4204D0322061}" dt="2025-01-18T16:31:42.159" v="1675"/>
        <pc:sldMkLst>
          <pc:docMk/>
          <pc:sldMk cId="276870650" sldId="609"/>
        </pc:sldMkLst>
      </pc:sldChg>
      <pc:sldChg chg="modTransition">
        <pc:chgData name="Maria Ingold" userId="a60f9d2a-5cbb-470b-bac9-3a1d4f4bde03" providerId="ADAL" clId="{718708E0-C756-4DFF-A2D6-4204D0322061}" dt="2025-01-18T16:32:08.477" v="1677"/>
        <pc:sldMkLst>
          <pc:docMk/>
          <pc:sldMk cId="1513684453" sldId="610"/>
        </pc:sldMkLst>
      </pc:sldChg>
      <pc:sldChg chg="addSp delSp modSp mod modTransition modAnim modNotesTx">
        <pc:chgData name="Maria Ingold" userId="a60f9d2a-5cbb-470b-bac9-3a1d4f4bde03" providerId="ADAL" clId="{718708E0-C756-4DFF-A2D6-4204D0322061}" dt="2025-01-17T18:36:04.240" v="1400"/>
        <pc:sldMkLst>
          <pc:docMk/>
          <pc:sldMk cId="3940747860" sldId="611"/>
        </pc:sldMkLst>
        <pc:spChg chg="mod">
          <ac:chgData name="Maria Ingold" userId="a60f9d2a-5cbb-470b-bac9-3a1d4f4bde03" providerId="ADAL" clId="{718708E0-C756-4DFF-A2D6-4204D0322061}" dt="2025-01-17T14:25:57.215" v="1028" actId="20577"/>
          <ac:spMkLst>
            <pc:docMk/>
            <pc:sldMk cId="3940747860" sldId="611"/>
            <ac:spMk id="4" creationId="{5AA6FC19-8952-DBC4-51EA-495B6054DE4B}"/>
          </ac:spMkLst>
        </pc:spChg>
        <pc:spChg chg="del">
          <ac:chgData name="Maria Ingold" userId="a60f9d2a-5cbb-470b-bac9-3a1d4f4bde03" providerId="ADAL" clId="{718708E0-C756-4DFF-A2D6-4204D0322061}" dt="2025-01-17T00:48:40.461" v="238" actId="478"/>
          <ac:spMkLst>
            <pc:docMk/>
            <pc:sldMk cId="3940747860" sldId="611"/>
            <ac:spMk id="7" creationId="{A43781B6-678A-EBD2-1CF1-45EF99039BA7}"/>
          </ac:spMkLst>
        </pc:spChg>
        <pc:picChg chg="add del mod">
          <ac:chgData name="Maria Ingold" userId="a60f9d2a-5cbb-470b-bac9-3a1d4f4bde03" providerId="ADAL" clId="{718708E0-C756-4DFF-A2D6-4204D0322061}" dt="2025-01-17T18:35:32.667" v="1397"/>
          <ac:picMkLst>
            <pc:docMk/>
            <pc:sldMk cId="3940747860" sldId="611"/>
            <ac:picMk id="21" creationId="{87D30B94-E853-687E-B47F-9365C32D069F}"/>
          </ac:picMkLst>
        </pc:picChg>
        <pc:picChg chg="add del mod">
          <ac:chgData name="Maria Ingold" userId="a60f9d2a-5cbb-470b-bac9-3a1d4f4bde03" providerId="ADAL" clId="{718708E0-C756-4DFF-A2D6-4204D0322061}" dt="2025-01-17T18:35:36.438" v="1399"/>
          <ac:picMkLst>
            <pc:docMk/>
            <pc:sldMk cId="3940747860" sldId="611"/>
            <ac:picMk id="22" creationId="{38CF60C2-6377-27BE-02B9-1B3AB701AB25}"/>
          </ac:picMkLst>
        </pc:picChg>
        <pc:picChg chg="add del mod ord">
          <ac:chgData name="Maria Ingold" userId="a60f9d2a-5cbb-470b-bac9-3a1d4f4bde03" providerId="ADAL" clId="{718708E0-C756-4DFF-A2D6-4204D0322061}" dt="2025-01-17T18:36:04.240" v="1400"/>
          <ac:picMkLst>
            <pc:docMk/>
            <pc:sldMk cId="3940747860" sldId="611"/>
            <ac:picMk id="25" creationId="{1431A66E-5E13-5335-EFD6-A5611F89D7E6}"/>
          </ac:picMkLst>
        </pc:picChg>
        <pc:picChg chg="add mod">
          <ac:chgData name="Maria Ingold" userId="a60f9d2a-5cbb-470b-bac9-3a1d4f4bde03" providerId="ADAL" clId="{718708E0-C756-4DFF-A2D6-4204D0322061}" dt="2025-01-17T18:36:04.240" v="1400"/>
          <ac:picMkLst>
            <pc:docMk/>
            <pc:sldMk cId="3940747860" sldId="611"/>
            <ac:picMk id="26" creationId="{BAAE6392-198F-D47C-FB73-EEEC623B0FEE}"/>
          </ac:picMkLst>
        </pc:picChg>
      </pc:sldChg>
      <pc:sldChg chg="modTransition">
        <pc:chgData name="Maria Ingold" userId="a60f9d2a-5cbb-470b-bac9-3a1d4f4bde03" providerId="ADAL" clId="{718708E0-C756-4DFF-A2D6-4204D0322061}" dt="2025-01-18T16:32:08.477" v="1677"/>
        <pc:sldMkLst>
          <pc:docMk/>
          <pc:sldMk cId="2275436071" sldId="612"/>
        </pc:sldMkLst>
      </pc:sldChg>
      <pc:sldChg chg="modTransition">
        <pc:chgData name="Maria Ingold" userId="a60f9d2a-5cbb-470b-bac9-3a1d4f4bde03" providerId="ADAL" clId="{718708E0-C756-4DFF-A2D6-4204D0322061}" dt="2025-01-18T16:32:08.477" v="1677"/>
        <pc:sldMkLst>
          <pc:docMk/>
          <pc:sldMk cId="3994321665" sldId="613"/>
        </pc:sldMkLst>
      </pc:sldChg>
      <pc:sldChg chg="modTransition">
        <pc:chgData name="Maria Ingold" userId="a60f9d2a-5cbb-470b-bac9-3a1d4f4bde03" providerId="ADAL" clId="{718708E0-C756-4DFF-A2D6-4204D0322061}" dt="2025-01-18T16:32:08.477" v="1677"/>
        <pc:sldMkLst>
          <pc:docMk/>
          <pc:sldMk cId="1540760916" sldId="614"/>
        </pc:sldMkLst>
      </pc:sldChg>
      <pc:sldChg chg="addSp delSp modSp mod modTransition modAnim modNotesTx">
        <pc:chgData name="Maria Ingold" userId="a60f9d2a-5cbb-470b-bac9-3a1d4f4bde03" providerId="ADAL" clId="{718708E0-C756-4DFF-A2D6-4204D0322061}" dt="2025-01-17T18:38:19.401" v="1406"/>
        <pc:sldMkLst>
          <pc:docMk/>
          <pc:sldMk cId="3496144740" sldId="616"/>
        </pc:sldMkLst>
        <pc:spChg chg="mod">
          <ac:chgData name="Maria Ingold" userId="a60f9d2a-5cbb-470b-bac9-3a1d4f4bde03" providerId="ADAL" clId="{718708E0-C756-4DFF-A2D6-4204D0322061}" dt="2025-01-17T14:26:14.563" v="1030" actId="20577"/>
          <ac:spMkLst>
            <pc:docMk/>
            <pc:sldMk cId="3496144740" sldId="616"/>
            <ac:spMk id="6" creationId="{3B331237-BD4D-7F0A-6077-DD6FECCC6F06}"/>
          </ac:spMkLst>
        </pc:spChg>
        <pc:spChg chg="mod">
          <ac:chgData name="Maria Ingold" userId="a60f9d2a-5cbb-470b-bac9-3a1d4f4bde03" providerId="ADAL" clId="{718708E0-C756-4DFF-A2D6-4204D0322061}" dt="2025-01-17T15:44:48.810" v="1113" actId="20577"/>
          <ac:spMkLst>
            <pc:docMk/>
            <pc:sldMk cId="3496144740" sldId="616"/>
            <ac:spMk id="7" creationId="{5448A19B-A058-892F-4F49-659C53287161}"/>
          </ac:spMkLst>
        </pc:spChg>
        <pc:picChg chg="add del mod">
          <ac:chgData name="Maria Ingold" userId="a60f9d2a-5cbb-470b-bac9-3a1d4f4bde03" providerId="ADAL" clId="{718708E0-C756-4DFF-A2D6-4204D0322061}" dt="2025-01-17T18:37:23.177" v="1403"/>
          <ac:picMkLst>
            <pc:docMk/>
            <pc:sldMk cId="3496144740" sldId="616"/>
            <ac:picMk id="10" creationId="{96F44D5E-0D97-0F78-F06E-054E90258B67}"/>
          </ac:picMkLst>
        </pc:picChg>
        <pc:picChg chg="add del mod">
          <ac:chgData name="Maria Ingold" userId="a60f9d2a-5cbb-470b-bac9-3a1d4f4bde03" providerId="ADAL" clId="{718708E0-C756-4DFF-A2D6-4204D0322061}" dt="2025-01-17T18:37:50.538" v="1405"/>
          <ac:picMkLst>
            <pc:docMk/>
            <pc:sldMk cId="3496144740" sldId="616"/>
            <ac:picMk id="55" creationId="{238B006D-69F8-FFF9-158D-94A8CCA9C022}"/>
          </ac:picMkLst>
        </pc:picChg>
        <pc:picChg chg="add del mod ord">
          <ac:chgData name="Maria Ingold" userId="a60f9d2a-5cbb-470b-bac9-3a1d4f4bde03" providerId="ADAL" clId="{718708E0-C756-4DFF-A2D6-4204D0322061}" dt="2025-01-17T18:38:19.401" v="1406"/>
          <ac:picMkLst>
            <pc:docMk/>
            <pc:sldMk cId="3496144740" sldId="616"/>
            <ac:picMk id="65" creationId="{70026C56-ACE9-BFBF-BDA8-878881B3B397}"/>
          </ac:picMkLst>
        </pc:picChg>
        <pc:picChg chg="add mod">
          <ac:chgData name="Maria Ingold" userId="a60f9d2a-5cbb-470b-bac9-3a1d4f4bde03" providerId="ADAL" clId="{718708E0-C756-4DFF-A2D6-4204D0322061}" dt="2025-01-17T18:38:19.401" v="1406"/>
          <ac:picMkLst>
            <pc:docMk/>
            <pc:sldMk cId="3496144740" sldId="616"/>
            <ac:picMk id="67" creationId="{8E75AD9C-49AA-B59D-179E-47B0455D7DDA}"/>
          </ac:picMkLst>
        </pc:picChg>
      </pc:sldChg>
      <pc:sldChg chg="addSp delSp modSp mod modTransition modNotesTx">
        <pc:chgData name="Maria Ingold" userId="a60f9d2a-5cbb-470b-bac9-3a1d4f4bde03" providerId="ADAL" clId="{718708E0-C756-4DFF-A2D6-4204D0322061}" dt="2025-01-17T18:39:21.300" v="1409"/>
        <pc:sldMkLst>
          <pc:docMk/>
          <pc:sldMk cId="1355587734" sldId="617"/>
        </pc:sldMkLst>
        <pc:spChg chg="mod">
          <ac:chgData name="Maria Ingold" userId="a60f9d2a-5cbb-470b-bac9-3a1d4f4bde03" providerId="ADAL" clId="{718708E0-C756-4DFF-A2D6-4204D0322061}" dt="2025-01-17T14:26:45.782" v="1032" actId="20577"/>
          <ac:spMkLst>
            <pc:docMk/>
            <pc:sldMk cId="1355587734" sldId="617"/>
            <ac:spMk id="4" creationId="{513ADCA8-D59B-9DFE-D4DB-084518E6B551}"/>
          </ac:spMkLst>
        </pc:spChg>
        <pc:picChg chg="add del mod">
          <ac:chgData name="Maria Ingold" userId="a60f9d2a-5cbb-470b-bac9-3a1d4f4bde03" providerId="ADAL" clId="{718708E0-C756-4DFF-A2D6-4204D0322061}" dt="2025-01-17T18:39:21.300" v="1409"/>
          <ac:picMkLst>
            <pc:docMk/>
            <pc:sldMk cId="1355587734" sldId="617"/>
            <ac:picMk id="16" creationId="{76579050-6054-1A19-F4AC-CE2D58AFCD45}"/>
          </ac:picMkLst>
        </pc:picChg>
        <pc:picChg chg="add mod">
          <ac:chgData name="Maria Ingold" userId="a60f9d2a-5cbb-470b-bac9-3a1d4f4bde03" providerId="ADAL" clId="{718708E0-C756-4DFF-A2D6-4204D0322061}" dt="2025-01-17T18:39:21.300" v="1409"/>
          <ac:picMkLst>
            <pc:docMk/>
            <pc:sldMk cId="1355587734" sldId="617"/>
            <ac:picMk id="17" creationId="{3E6E58CC-FD6C-FA32-0ABD-C9B681A8323B}"/>
          </ac:picMkLst>
        </pc:picChg>
      </pc:sldChg>
      <pc:sldChg chg="addSp delSp modSp mod modTransition modAnim modNotesTx">
        <pc:chgData name="Maria Ingold" userId="a60f9d2a-5cbb-470b-bac9-3a1d4f4bde03" providerId="ADAL" clId="{718708E0-C756-4DFF-A2D6-4204D0322061}" dt="2025-01-17T18:42:56.539" v="1428"/>
        <pc:sldMkLst>
          <pc:docMk/>
          <pc:sldMk cId="3905366291" sldId="618"/>
        </pc:sldMkLst>
        <pc:spChg chg="mod">
          <ac:chgData name="Maria Ingold" userId="a60f9d2a-5cbb-470b-bac9-3a1d4f4bde03" providerId="ADAL" clId="{718708E0-C756-4DFF-A2D6-4204D0322061}" dt="2025-01-17T14:27:00.964" v="1034" actId="20577"/>
          <ac:spMkLst>
            <pc:docMk/>
            <pc:sldMk cId="3905366291" sldId="618"/>
            <ac:spMk id="4" creationId="{3AEC65B9-90CE-9BDD-5CF4-C36E72A14AF2}"/>
          </ac:spMkLst>
        </pc:spChg>
        <pc:picChg chg="add del mod">
          <ac:chgData name="Maria Ingold" userId="a60f9d2a-5cbb-470b-bac9-3a1d4f4bde03" providerId="ADAL" clId="{718708E0-C756-4DFF-A2D6-4204D0322061}" dt="2025-01-17T18:40:07.594" v="1412"/>
          <ac:picMkLst>
            <pc:docMk/>
            <pc:sldMk cId="3905366291" sldId="618"/>
            <ac:picMk id="8" creationId="{5E9A499B-AA00-7071-0ED6-3F2AFFE240AC}"/>
          </ac:picMkLst>
        </pc:picChg>
        <pc:picChg chg="add del mod">
          <ac:chgData name="Maria Ingold" userId="a60f9d2a-5cbb-470b-bac9-3a1d4f4bde03" providerId="ADAL" clId="{718708E0-C756-4DFF-A2D6-4204D0322061}" dt="2025-01-17T18:40:09.981" v="1414"/>
          <ac:picMkLst>
            <pc:docMk/>
            <pc:sldMk cId="3905366291" sldId="618"/>
            <ac:picMk id="10" creationId="{0C87AB1E-EA97-2963-D954-AA81965254FC}"/>
          </ac:picMkLst>
        </pc:picChg>
        <pc:picChg chg="add del mod ord">
          <ac:chgData name="Maria Ingold" userId="a60f9d2a-5cbb-470b-bac9-3a1d4f4bde03" providerId="ADAL" clId="{718708E0-C756-4DFF-A2D6-4204D0322061}" dt="2025-01-17T18:40:28.721" v="1415"/>
          <ac:picMkLst>
            <pc:docMk/>
            <pc:sldMk cId="3905366291" sldId="618"/>
            <ac:picMk id="15" creationId="{DE98CA6E-30DC-3D81-4583-874899AA7066}"/>
          </ac:picMkLst>
        </pc:picChg>
        <pc:picChg chg="add del mod">
          <ac:chgData name="Maria Ingold" userId="a60f9d2a-5cbb-470b-bac9-3a1d4f4bde03" providerId="ADAL" clId="{718708E0-C756-4DFF-A2D6-4204D0322061}" dt="2025-01-17T18:40:38.291" v="1417"/>
          <ac:picMkLst>
            <pc:docMk/>
            <pc:sldMk cId="3905366291" sldId="618"/>
            <ac:picMk id="16" creationId="{2C60A41C-5328-60D1-A7BC-F02566D3DCC0}"/>
          </ac:picMkLst>
        </pc:picChg>
        <pc:picChg chg="add del mod ord">
          <ac:chgData name="Maria Ingold" userId="a60f9d2a-5cbb-470b-bac9-3a1d4f4bde03" providerId="ADAL" clId="{718708E0-C756-4DFF-A2D6-4204D0322061}" dt="2025-01-17T18:40:58.658" v="1418"/>
          <ac:picMkLst>
            <pc:docMk/>
            <pc:sldMk cId="3905366291" sldId="618"/>
            <ac:picMk id="19" creationId="{23F835C2-E5CF-C4E7-4B65-0630D2F2989E}"/>
          </ac:picMkLst>
        </pc:picChg>
        <pc:picChg chg="add del mod">
          <ac:chgData name="Maria Ingold" userId="a60f9d2a-5cbb-470b-bac9-3a1d4f4bde03" providerId="ADAL" clId="{718708E0-C756-4DFF-A2D6-4204D0322061}" dt="2025-01-17T18:41:40.498" v="1424"/>
          <ac:picMkLst>
            <pc:docMk/>
            <pc:sldMk cId="3905366291" sldId="618"/>
            <ac:picMk id="20" creationId="{359BC2B5-4F51-DE93-B6F8-60438D3BC730}"/>
          </ac:picMkLst>
        </pc:picChg>
        <pc:picChg chg="add del mod ord">
          <ac:chgData name="Maria Ingold" userId="a60f9d2a-5cbb-470b-bac9-3a1d4f4bde03" providerId="ADAL" clId="{718708E0-C756-4DFF-A2D6-4204D0322061}" dt="2025-01-17T18:42:11.307" v="1425"/>
          <ac:picMkLst>
            <pc:docMk/>
            <pc:sldMk cId="3905366291" sldId="618"/>
            <ac:picMk id="24" creationId="{24F942FF-172E-5743-803E-F30646698661}"/>
          </ac:picMkLst>
        </pc:picChg>
        <pc:picChg chg="add del mod">
          <ac:chgData name="Maria Ingold" userId="a60f9d2a-5cbb-470b-bac9-3a1d4f4bde03" providerId="ADAL" clId="{718708E0-C756-4DFF-A2D6-4204D0322061}" dt="2025-01-17T18:42:16.805" v="1427"/>
          <ac:picMkLst>
            <pc:docMk/>
            <pc:sldMk cId="3905366291" sldId="618"/>
            <ac:picMk id="25" creationId="{99EFDB0D-90B5-E5CD-7BC7-1A113FA7102B}"/>
          </ac:picMkLst>
        </pc:picChg>
        <pc:picChg chg="add del mod ord">
          <ac:chgData name="Maria Ingold" userId="a60f9d2a-5cbb-470b-bac9-3a1d4f4bde03" providerId="ADAL" clId="{718708E0-C756-4DFF-A2D6-4204D0322061}" dt="2025-01-17T18:42:56.539" v="1428"/>
          <ac:picMkLst>
            <pc:docMk/>
            <pc:sldMk cId="3905366291" sldId="618"/>
            <ac:picMk id="29" creationId="{064E7357-6270-D72F-99E4-1A48EE93C0AD}"/>
          </ac:picMkLst>
        </pc:picChg>
        <pc:picChg chg="add mod">
          <ac:chgData name="Maria Ingold" userId="a60f9d2a-5cbb-470b-bac9-3a1d4f4bde03" providerId="ADAL" clId="{718708E0-C756-4DFF-A2D6-4204D0322061}" dt="2025-01-17T18:42:56.539" v="1428"/>
          <ac:picMkLst>
            <pc:docMk/>
            <pc:sldMk cId="3905366291" sldId="618"/>
            <ac:picMk id="30" creationId="{E7F090F6-D56A-83A3-CE82-65EFFD71A9E8}"/>
          </ac:picMkLst>
        </pc:picChg>
      </pc:sldChg>
      <pc:sldChg chg="addSp delSp modSp mod modTransition modNotesTx">
        <pc:chgData name="Maria Ingold" userId="a60f9d2a-5cbb-470b-bac9-3a1d4f4bde03" providerId="ADAL" clId="{718708E0-C756-4DFF-A2D6-4204D0322061}" dt="2025-01-17T18:44:21.876" v="1431"/>
        <pc:sldMkLst>
          <pc:docMk/>
          <pc:sldMk cId="2248421692" sldId="619"/>
        </pc:sldMkLst>
        <pc:spChg chg="mod">
          <ac:chgData name="Maria Ingold" userId="a60f9d2a-5cbb-470b-bac9-3a1d4f4bde03" providerId="ADAL" clId="{718708E0-C756-4DFF-A2D6-4204D0322061}" dt="2025-01-17T14:27:19.463" v="1038" actId="20577"/>
          <ac:spMkLst>
            <pc:docMk/>
            <pc:sldMk cId="2248421692" sldId="619"/>
            <ac:spMk id="6" creationId="{1111646D-26B2-5B40-2AED-741766344C23}"/>
          </ac:spMkLst>
        </pc:spChg>
        <pc:picChg chg="add del mod">
          <ac:chgData name="Maria Ingold" userId="a60f9d2a-5cbb-470b-bac9-3a1d4f4bde03" providerId="ADAL" clId="{718708E0-C756-4DFF-A2D6-4204D0322061}" dt="2025-01-17T18:44:21.876" v="1431"/>
          <ac:picMkLst>
            <pc:docMk/>
            <pc:sldMk cId="2248421692" sldId="619"/>
            <ac:picMk id="8" creationId="{3235E711-EEC2-2E91-20DB-6D826AC2849E}"/>
          </ac:picMkLst>
        </pc:picChg>
        <pc:picChg chg="add mod">
          <ac:chgData name="Maria Ingold" userId="a60f9d2a-5cbb-470b-bac9-3a1d4f4bde03" providerId="ADAL" clId="{718708E0-C756-4DFF-A2D6-4204D0322061}" dt="2025-01-17T18:44:21.876" v="1431"/>
          <ac:picMkLst>
            <pc:docMk/>
            <pc:sldMk cId="2248421692" sldId="619"/>
            <ac:picMk id="10" creationId="{336D362E-A858-6098-965C-315233B7AD8B}"/>
          </ac:picMkLst>
        </pc:picChg>
      </pc:sldChg>
      <pc:sldChg chg="modTransition">
        <pc:chgData name="Maria Ingold" userId="a60f9d2a-5cbb-470b-bac9-3a1d4f4bde03" providerId="ADAL" clId="{718708E0-C756-4DFF-A2D6-4204D0322061}" dt="2025-01-18T16:32:08.477" v="1677"/>
        <pc:sldMkLst>
          <pc:docMk/>
          <pc:sldMk cId="2479585681" sldId="620"/>
        </pc:sldMkLst>
      </pc:sldChg>
      <pc:sldChg chg="addSp delSp modSp mod modTransition modNotesTx">
        <pc:chgData name="Maria Ingold" userId="a60f9d2a-5cbb-470b-bac9-3a1d4f4bde03" providerId="ADAL" clId="{718708E0-C756-4DFF-A2D6-4204D0322061}" dt="2025-01-17T18:45:32.209" v="1434"/>
        <pc:sldMkLst>
          <pc:docMk/>
          <pc:sldMk cId="1193225939" sldId="621"/>
        </pc:sldMkLst>
        <pc:spChg chg="mod">
          <ac:chgData name="Maria Ingold" userId="a60f9d2a-5cbb-470b-bac9-3a1d4f4bde03" providerId="ADAL" clId="{718708E0-C756-4DFF-A2D6-4204D0322061}" dt="2025-01-17T14:27:38.615" v="1042" actId="20577"/>
          <ac:spMkLst>
            <pc:docMk/>
            <pc:sldMk cId="1193225939" sldId="621"/>
            <ac:spMk id="4" creationId="{12E4B2D5-5554-D4D0-DAA5-7CD585FBE513}"/>
          </ac:spMkLst>
        </pc:spChg>
        <pc:picChg chg="add del mod">
          <ac:chgData name="Maria Ingold" userId="a60f9d2a-5cbb-470b-bac9-3a1d4f4bde03" providerId="ADAL" clId="{718708E0-C756-4DFF-A2D6-4204D0322061}" dt="2025-01-17T18:45:32.209" v="1434"/>
          <ac:picMkLst>
            <pc:docMk/>
            <pc:sldMk cId="1193225939" sldId="621"/>
            <ac:picMk id="11" creationId="{FF4D4D50-0763-75D7-C787-695ED7746CBA}"/>
          </ac:picMkLst>
        </pc:picChg>
        <pc:picChg chg="add mod">
          <ac:chgData name="Maria Ingold" userId="a60f9d2a-5cbb-470b-bac9-3a1d4f4bde03" providerId="ADAL" clId="{718708E0-C756-4DFF-A2D6-4204D0322061}" dt="2025-01-17T18:45:32.209" v="1434"/>
          <ac:picMkLst>
            <pc:docMk/>
            <pc:sldMk cId="1193225939" sldId="621"/>
            <ac:picMk id="13" creationId="{93FECC8D-1244-041C-4F2B-8E073DBBE95F}"/>
          </ac:picMkLst>
        </pc:picChg>
      </pc:sldChg>
      <pc:sldChg chg="del">
        <pc:chgData name="Maria Ingold" userId="a60f9d2a-5cbb-470b-bac9-3a1d4f4bde03" providerId="ADAL" clId="{718708E0-C756-4DFF-A2D6-4204D0322061}" dt="2025-01-17T16:45:55.204" v="1133" actId="2696"/>
        <pc:sldMkLst>
          <pc:docMk/>
          <pc:sldMk cId="566733709" sldId="62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4FEC2-0544-4BF4-8117-8EE44DDF96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FBBD77C-E053-4974-9C1A-DA90F78B7315}">
      <dgm:prSet phldrT="[Text]" custT="1"/>
      <dgm:spPr>
        <a:solidFill>
          <a:srgbClr val="C5EBF3"/>
        </a:solidFill>
        <a:ln>
          <a:solidFill>
            <a:srgbClr val="C5EBF3"/>
          </a:solidFill>
        </a:ln>
      </dgm:spPr>
      <dgm:t>
        <a:bodyPr/>
        <a:lstStyle/>
        <a:p>
          <a:pPr algn="ctr"/>
          <a:r>
            <a:rPr lang="en-GB" sz="1800" dirty="0">
              <a:solidFill>
                <a:sysClr val="windowText" lastClr="000000"/>
              </a:solidFill>
              <a:latin typeface="Arial" panose="020B0604020202020204" pitchFamily="34" charset="0"/>
              <a:cs typeface="Arial" panose="020B0604020202020204" pitchFamily="34" charset="0"/>
            </a:rPr>
            <a:t>Celebrity recognition</a:t>
          </a:r>
        </a:p>
      </dgm:t>
    </dgm:pt>
    <dgm:pt modelId="{2EA67D6C-51C0-4CE6-867B-5CB32A3F264F}" type="parTrans" cxnId="{2C9DF3AE-9696-4969-AE8C-9C279E346154}">
      <dgm:prSet/>
      <dgm:spPr/>
      <dgm:t>
        <a:bodyPr/>
        <a:lstStyle/>
        <a:p>
          <a:endParaRPr lang="en-GB"/>
        </a:p>
      </dgm:t>
    </dgm:pt>
    <dgm:pt modelId="{2DAF99CD-F42C-4167-967C-8B1D1B4CFFA7}" type="sibTrans" cxnId="{2C9DF3AE-9696-4969-AE8C-9C279E346154}">
      <dgm:prSet/>
      <dgm:spPr/>
      <dgm:t>
        <a:bodyPr/>
        <a:lstStyle/>
        <a:p>
          <a:endParaRPr lang="en-GB"/>
        </a:p>
      </dgm:t>
    </dgm:pt>
    <dgm:pt modelId="{DAF154BE-03AD-47C7-AD0C-687DF221F51D}">
      <dgm:prSet phldrT="[Text]" custT="1"/>
      <dgm:spPr>
        <a:solidFill>
          <a:srgbClr val="C5EBF3"/>
        </a:solidFill>
        <a:ln>
          <a:solidFill>
            <a:srgbClr val="C5EBF3"/>
          </a:solidFill>
        </a:ln>
      </dgm:spPr>
      <dgm:t>
        <a:bodyPr/>
        <a:lstStyle/>
        <a:p>
          <a:pPr algn="ctr"/>
          <a:r>
            <a:rPr lang="en-GB" sz="1800" dirty="0">
              <a:solidFill>
                <a:sysClr val="windowText" lastClr="000000"/>
              </a:solidFill>
              <a:latin typeface="Arial" panose="020B0604020202020204" pitchFamily="34" charset="0"/>
              <a:cs typeface="Arial" panose="020B0604020202020204" pitchFamily="34" charset="0"/>
            </a:rPr>
            <a:t>Landmark recognition</a:t>
          </a:r>
        </a:p>
      </dgm:t>
    </dgm:pt>
    <dgm:pt modelId="{01F14BB5-4523-4B9F-9C97-51F971E456E5}" type="parTrans" cxnId="{DAA9699F-56ED-4BF1-AE3C-BF30F8DBCAAA}">
      <dgm:prSet/>
      <dgm:spPr/>
      <dgm:t>
        <a:bodyPr/>
        <a:lstStyle/>
        <a:p>
          <a:endParaRPr lang="en-GB"/>
        </a:p>
      </dgm:t>
    </dgm:pt>
    <dgm:pt modelId="{DD3EF566-D1E1-43D5-B090-8909174017C1}" type="sibTrans" cxnId="{DAA9699F-56ED-4BF1-AE3C-BF30F8DBCAAA}">
      <dgm:prSet/>
      <dgm:spPr/>
      <dgm:t>
        <a:bodyPr/>
        <a:lstStyle/>
        <a:p>
          <a:endParaRPr lang="en-GB"/>
        </a:p>
      </dgm:t>
    </dgm:pt>
    <dgm:pt modelId="{E51E0E6E-1F5B-414C-8FF4-971FCAE3A9C6}">
      <dgm:prSet phldrT="[Text]" custT="1"/>
      <dgm:spPr>
        <a:solidFill>
          <a:srgbClr val="C5EBF3"/>
        </a:solidFill>
        <a:ln>
          <a:solidFill>
            <a:srgbClr val="C5EBF3"/>
          </a:solidFill>
        </a:ln>
      </dgm:spPr>
      <dgm:t>
        <a:bodyPr/>
        <a:lstStyle/>
        <a:p>
          <a:pPr algn="ctr"/>
          <a:r>
            <a:rPr lang="en-GB" sz="1800" dirty="0">
              <a:solidFill>
                <a:sysClr val="windowText" lastClr="000000"/>
              </a:solidFill>
              <a:latin typeface="Arial" panose="020B0604020202020204" pitchFamily="34" charset="0"/>
              <a:cs typeface="Arial" panose="020B0604020202020204" pitchFamily="34" charset="0"/>
            </a:rPr>
            <a:t>Logo recognition</a:t>
          </a:r>
        </a:p>
      </dgm:t>
    </dgm:pt>
    <dgm:pt modelId="{BF8DC214-8F6E-4727-B856-A578E51A3855}" type="parTrans" cxnId="{C49CEE5F-F313-4D2E-A747-94C435E6910A}">
      <dgm:prSet/>
      <dgm:spPr/>
      <dgm:t>
        <a:bodyPr/>
        <a:lstStyle/>
        <a:p>
          <a:endParaRPr lang="en-GB"/>
        </a:p>
      </dgm:t>
    </dgm:pt>
    <dgm:pt modelId="{5D4BDFFD-FD22-466D-908A-A10A2011BE5A}" type="sibTrans" cxnId="{C49CEE5F-F313-4D2E-A747-94C435E6910A}">
      <dgm:prSet/>
      <dgm:spPr/>
      <dgm:t>
        <a:bodyPr/>
        <a:lstStyle/>
        <a:p>
          <a:endParaRPr lang="en-GB"/>
        </a:p>
      </dgm:t>
    </dgm:pt>
    <dgm:pt modelId="{89596374-5FB1-4604-AB11-5C0FA30EDB96}" type="pres">
      <dgm:prSet presAssocID="{8204FEC2-0544-4BF4-8117-8EE44DDF963A}" presName="linear" presStyleCnt="0">
        <dgm:presLayoutVars>
          <dgm:animLvl val="lvl"/>
          <dgm:resizeHandles val="exact"/>
        </dgm:presLayoutVars>
      </dgm:prSet>
      <dgm:spPr/>
    </dgm:pt>
    <dgm:pt modelId="{160C4680-79B7-4AE0-943B-EE668123EB8F}" type="pres">
      <dgm:prSet presAssocID="{1FBBD77C-E053-4974-9C1A-DA90F78B7315}" presName="parentText" presStyleLbl="node1" presStyleIdx="0" presStyleCnt="3" custScaleY="39556">
        <dgm:presLayoutVars>
          <dgm:chMax val="0"/>
          <dgm:bulletEnabled val="1"/>
        </dgm:presLayoutVars>
      </dgm:prSet>
      <dgm:spPr/>
    </dgm:pt>
    <dgm:pt modelId="{C0E1FB4F-29B9-4AA6-91B8-E81F77F05CBF}" type="pres">
      <dgm:prSet presAssocID="{2DAF99CD-F42C-4167-967C-8B1D1B4CFFA7}" presName="spacer" presStyleCnt="0"/>
      <dgm:spPr/>
    </dgm:pt>
    <dgm:pt modelId="{E97D66E5-1C84-4BEE-A3C0-AA771541A5E1}" type="pres">
      <dgm:prSet presAssocID="{DAF154BE-03AD-47C7-AD0C-687DF221F51D}" presName="parentText" presStyleLbl="node1" presStyleIdx="1" presStyleCnt="3" custScaleY="39556">
        <dgm:presLayoutVars>
          <dgm:chMax val="0"/>
          <dgm:bulletEnabled val="1"/>
        </dgm:presLayoutVars>
      </dgm:prSet>
      <dgm:spPr/>
    </dgm:pt>
    <dgm:pt modelId="{83F48D24-A355-4EE5-92EF-88CAF556284E}" type="pres">
      <dgm:prSet presAssocID="{DD3EF566-D1E1-43D5-B090-8909174017C1}" presName="spacer" presStyleCnt="0"/>
      <dgm:spPr/>
    </dgm:pt>
    <dgm:pt modelId="{ABBEFEF4-EC3C-450E-8388-8AE924F7F217}" type="pres">
      <dgm:prSet presAssocID="{E51E0E6E-1F5B-414C-8FF4-971FCAE3A9C6}" presName="parentText" presStyleLbl="node1" presStyleIdx="2" presStyleCnt="3" custScaleY="39556">
        <dgm:presLayoutVars>
          <dgm:chMax val="0"/>
          <dgm:bulletEnabled val="1"/>
        </dgm:presLayoutVars>
      </dgm:prSet>
      <dgm:spPr/>
    </dgm:pt>
  </dgm:ptLst>
  <dgm:cxnLst>
    <dgm:cxn modelId="{C49CEE5F-F313-4D2E-A747-94C435E6910A}" srcId="{8204FEC2-0544-4BF4-8117-8EE44DDF963A}" destId="{E51E0E6E-1F5B-414C-8FF4-971FCAE3A9C6}" srcOrd="2" destOrd="0" parTransId="{BF8DC214-8F6E-4727-B856-A578E51A3855}" sibTransId="{5D4BDFFD-FD22-466D-908A-A10A2011BE5A}"/>
    <dgm:cxn modelId="{F1C5416B-A2FD-49BC-A62F-DED7DBD5C115}" type="presOf" srcId="{DAF154BE-03AD-47C7-AD0C-687DF221F51D}" destId="{E97D66E5-1C84-4BEE-A3C0-AA771541A5E1}" srcOrd="0" destOrd="0" presId="urn:microsoft.com/office/officeart/2005/8/layout/vList2"/>
    <dgm:cxn modelId="{DAA9699F-56ED-4BF1-AE3C-BF30F8DBCAAA}" srcId="{8204FEC2-0544-4BF4-8117-8EE44DDF963A}" destId="{DAF154BE-03AD-47C7-AD0C-687DF221F51D}" srcOrd="1" destOrd="0" parTransId="{01F14BB5-4523-4B9F-9C97-51F971E456E5}" sibTransId="{DD3EF566-D1E1-43D5-B090-8909174017C1}"/>
    <dgm:cxn modelId="{2C9DF3AE-9696-4969-AE8C-9C279E346154}" srcId="{8204FEC2-0544-4BF4-8117-8EE44DDF963A}" destId="{1FBBD77C-E053-4974-9C1A-DA90F78B7315}" srcOrd="0" destOrd="0" parTransId="{2EA67D6C-51C0-4CE6-867B-5CB32A3F264F}" sibTransId="{2DAF99CD-F42C-4167-967C-8B1D1B4CFFA7}"/>
    <dgm:cxn modelId="{FB8FF6B2-701C-44FD-BF16-FE33BB701DD5}" type="presOf" srcId="{1FBBD77C-E053-4974-9C1A-DA90F78B7315}" destId="{160C4680-79B7-4AE0-943B-EE668123EB8F}" srcOrd="0" destOrd="0" presId="urn:microsoft.com/office/officeart/2005/8/layout/vList2"/>
    <dgm:cxn modelId="{3BF3C0C6-7AB2-404D-B14A-C14832536755}" type="presOf" srcId="{E51E0E6E-1F5B-414C-8FF4-971FCAE3A9C6}" destId="{ABBEFEF4-EC3C-450E-8388-8AE924F7F217}" srcOrd="0" destOrd="0" presId="urn:microsoft.com/office/officeart/2005/8/layout/vList2"/>
    <dgm:cxn modelId="{71BDE1DB-EB1F-4F1E-9FFE-8E8798AB0A49}" type="presOf" srcId="{8204FEC2-0544-4BF4-8117-8EE44DDF963A}" destId="{89596374-5FB1-4604-AB11-5C0FA30EDB96}" srcOrd="0" destOrd="0" presId="urn:microsoft.com/office/officeart/2005/8/layout/vList2"/>
    <dgm:cxn modelId="{9B8A55E0-F92D-44EE-BF28-FAA37D0B448B}" type="presParOf" srcId="{89596374-5FB1-4604-AB11-5C0FA30EDB96}" destId="{160C4680-79B7-4AE0-943B-EE668123EB8F}" srcOrd="0" destOrd="0" presId="urn:microsoft.com/office/officeart/2005/8/layout/vList2"/>
    <dgm:cxn modelId="{E97D0B0B-6A8A-4E4A-A7B6-7A3D11637E77}" type="presParOf" srcId="{89596374-5FB1-4604-AB11-5C0FA30EDB96}" destId="{C0E1FB4F-29B9-4AA6-91B8-E81F77F05CBF}" srcOrd="1" destOrd="0" presId="urn:microsoft.com/office/officeart/2005/8/layout/vList2"/>
    <dgm:cxn modelId="{1F6C5C5C-B492-4165-BE31-F39C1DB2D2CB}" type="presParOf" srcId="{89596374-5FB1-4604-AB11-5C0FA30EDB96}" destId="{E97D66E5-1C84-4BEE-A3C0-AA771541A5E1}" srcOrd="2" destOrd="0" presId="urn:microsoft.com/office/officeart/2005/8/layout/vList2"/>
    <dgm:cxn modelId="{96378D1C-A432-4E5E-8C52-1A11E765A97A}" type="presParOf" srcId="{89596374-5FB1-4604-AB11-5C0FA30EDB96}" destId="{83F48D24-A355-4EE5-92EF-88CAF556284E}" srcOrd="3" destOrd="0" presId="urn:microsoft.com/office/officeart/2005/8/layout/vList2"/>
    <dgm:cxn modelId="{09D7AC13-6F8B-4A4B-A53A-13EFC4E9F007}" type="presParOf" srcId="{89596374-5FB1-4604-AB11-5C0FA30EDB96}" destId="{ABBEFEF4-EC3C-450E-8388-8AE924F7F217}"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F1F48E-9BAD-48DE-9E8D-B41CECE1E37E}" type="doc">
      <dgm:prSet loTypeId="urn:microsoft.com/office/officeart/2005/8/layout/venn2" loCatId="relationship" qsTypeId="urn:microsoft.com/office/officeart/2005/8/quickstyle/simple1" qsCatId="simple" csTypeId="urn:microsoft.com/office/officeart/2005/8/colors/accent3_4" csCatId="accent3" phldr="1"/>
      <dgm:spPr/>
      <dgm:t>
        <a:bodyPr/>
        <a:lstStyle/>
        <a:p>
          <a:endParaRPr lang="en-GB"/>
        </a:p>
      </dgm:t>
    </dgm:pt>
    <dgm:pt modelId="{C5A5180F-1154-4420-95DF-F5783083D0D5}">
      <dgm:prSet phldrT="[Text]" custT="1"/>
      <dgm:spPr/>
      <dgm:t>
        <a:bodyPr/>
        <a:lstStyle/>
        <a:p>
          <a:r>
            <a:rPr lang="en-GB" sz="1200" dirty="0">
              <a:latin typeface="Arial" panose="020B0604020202020204" pitchFamily="34" charset="0"/>
              <a:cs typeface="Arial" panose="020B0604020202020204" pitchFamily="34" charset="0"/>
            </a:rPr>
            <a:t>Artificial Intelligence (AI)</a:t>
          </a:r>
        </a:p>
      </dgm:t>
    </dgm:pt>
    <dgm:pt modelId="{060D6903-5D42-41BF-A591-6EA2FAA356C3}" type="parTrans" cxnId="{365AD913-14A8-4AB6-AFB9-A3F5F82FEA6D}">
      <dgm:prSet/>
      <dgm:spPr/>
      <dgm:t>
        <a:bodyPr/>
        <a:lstStyle/>
        <a:p>
          <a:endParaRPr lang="en-GB"/>
        </a:p>
      </dgm:t>
    </dgm:pt>
    <dgm:pt modelId="{160993CC-D86E-4EE7-97A3-24D72561EDCA}" type="sibTrans" cxnId="{365AD913-14A8-4AB6-AFB9-A3F5F82FEA6D}">
      <dgm:prSet/>
      <dgm:spPr/>
      <dgm:t>
        <a:bodyPr/>
        <a:lstStyle/>
        <a:p>
          <a:endParaRPr lang="en-GB"/>
        </a:p>
      </dgm:t>
    </dgm:pt>
    <dgm:pt modelId="{99FF80EE-343D-4394-B4CD-5527E016C9F3}">
      <dgm:prSet phldrT="[Text]" custT="1"/>
      <dgm:spPr/>
      <dgm:t>
        <a:bodyPr/>
        <a:lstStyle/>
        <a:p>
          <a:r>
            <a:rPr lang="en-GB" sz="1200" dirty="0">
              <a:latin typeface="Arial" panose="020B0604020202020204" pitchFamily="34" charset="0"/>
              <a:cs typeface="Arial" panose="020B0604020202020204" pitchFamily="34" charset="0"/>
            </a:rPr>
            <a:t>Machine Learning (ML)</a:t>
          </a:r>
        </a:p>
      </dgm:t>
    </dgm:pt>
    <dgm:pt modelId="{21C347B9-E6D6-41C8-B5F4-3644A63EAF08}" type="parTrans" cxnId="{6B2C8163-FA1C-463D-8B7A-7EB9C0040D80}">
      <dgm:prSet/>
      <dgm:spPr/>
      <dgm:t>
        <a:bodyPr/>
        <a:lstStyle/>
        <a:p>
          <a:endParaRPr lang="en-GB"/>
        </a:p>
      </dgm:t>
    </dgm:pt>
    <dgm:pt modelId="{29541873-D9C5-47B2-92A9-92B39B5A1D18}" type="sibTrans" cxnId="{6B2C8163-FA1C-463D-8B7A-7EB9C0040D80}">
      <dgm:prSet/>
      <dgm:spPr/>
      <dgm:t>
        <a:bodyPr/>
        <a:lstStyle/>
        <a:p>
          <a:endParaRPr lang="en-GB"/>
        </a:p>
      </dgm:t>
    </dgm:pt>
    <dgm:pt modelId="{166828E1-535A-4FD2-A7F6-0E6F31120A7A}">
      <dgm:prSet phldrT="[Text]" custT="1"/>
      <dgm:spPr/>
      <dgm:t>
        <a:bodyPr/>
        <a:lstStyle/>
        <a:p>
          <a:r>
            <a:rPr lang="en-GB" sz="1200" dirty="0">
              <a:latin typeface="Arial" panose="020B0604020202020204" pitchFamily="34" charset="0"/>
              <a:cs typeface="Arial" panose="020B0604020202020204" pitchFamily="34" charset="0"/>
            </a:rPr>
            <a:t>Artificial Neural Networks (ANN)</a:t>
          </a:r>
        </a:p>
      </dgm:t>
    </dgm:pt>
    <dgm:pt modelId="{0DCA6496-96FA-4A51-ACDF-B591F605C80B}" type="parTrans" cxnId="{B6AFC179-DBCA-401A-96DD-47E30F2DC2C1}">
      <dgm:prSet/>
      <dgm:spPr/>
      <dgm:t>
        <a:bodyPr/>
        <a:lstStyle/>
        <a:p>
          <a:endParaRPr lang="en-GB"/>
        </a:p>
      </dgm:t>
    </dgm:pt>
    <dgm:pt modelId="{ED9E0915-7BD2-4048-BEF5-57814332AE53}" type="sibTrans" cxnId="{B6AFC179-DBCA-401A-96DD-47E30F2DC2C1}">
      <dgm:prSet/>
      <dgm:spPr/>
      <dgm:t>
        <a:bodyPr/>
        <a:lstStyle/>
        <a:p>
          <a:endParaRPr lang="en-GB"/>
        </a:p>
      </dgm:t>
    </dgm:pt>
    <dgm:pt modelId="{4BA4A157-9E87-4E7F-BDB7-755467CA3D04}">
      <dgm:prSet phldrT="[Text]" custT="1"/>
      <dgm:spPr/>
      <dgm:t>
        <a:bodyPr/>
        <a:lstStyle/>
        <a:p>
          <a:r>
            <a:rPr lang="en-GB" sz="1200" dirty="0">
              <a:latin typeface="Arial" panose="020B0604020202020204" pitchFamily="34" charset="0"/>
              <a:cs typeface="Arial" panose="020B0604020202020204" pitchFamily="34" charset="0"/>
            </a:rPr>
            <a:t>Deep Learning (DL)</a:t>
          </a:r>
        </a:p>
      </dgm:t>
    </dgm:pt>
    <dgm:pt modelId="{ED177A23-4B82-4B38-A2D9-4C8D7CF3D598}" type="parTrans" cxnId="{1E78F44D-DE12-4CC1-8A57-72C4F948166A}">
      <dgm:prSet/>
      <dgm:spPr/>
      <dgm:t>
        <a:bodyPr/>
        <a:lstStyle/>
        <a:p>
          <a:endParaRPr lang="en-GB"/>
        </a:p>
      </dgm:t>
    </dgm:pt>
    <dgm:pt modelId="{86F75C2D-A79C-4674-8506-DA2935E789E6}" type="sibTrans" cxnId="{1E78F44D-DE12-4CC1-8A57-72C4F948166A}">
      <dgm:prSet/>
      <dgm:spPr/>
      <dgm:t>
        <a:bodyPr/>
        <a:lstStyle/>
        <a:p>
          <a:endParaRPr lang="en-GB"/>
        </a:p>
      </dgm:t>
    </dgm:pt>
    <dgm:pt modelId="{A5FB48DE-7742-4E10-8F12-0161302648F2}">
      <dgm:prSet phldrT="[Text]" custT="1"/>
      <dgm:spPr>
        <a:solidFill>
          <a:schemeClr val="tx1">
            <a:lumMod val="75000"/>
            <a:lumOff val="25000"/>
          </a:schemeClr>
        </a:solidFill>
      </dgm:spPr>
      <dgm:t>
        <a:bodyPr/>
        <a:lstStyle/>
        <a:p>
          <a:r>
            <a:rPr lang="en-GB" sz="1400" b="1" dirty="0">
              <a:latin typeface="Arial" panose="020B0604020202020204" pitchFamily="34" charset="0"/>
              <a:cs typeface="Arial" panose="020B0604020202020204" pitchFamily="34" charset="0"/>
            </a:rPr>
            <a:t>Convolutional Neural Networks (CNN)</a:t>
          </a:r>
        </a:p>
      </dgm:t>
    </dgm:pt>
    <dgm:pt modelId="{E7E7851E-BF17-4B86-9B8F-8EBD99BFA60C}" type="parTrans" cxnId="{B1170CA6-5A38-4707-8FEE-3BC6AED45CBC}">
      <dgm:prSet/>
      <dgm:spPr/>
      <dgm:t>
        <a:bodyPr/>
        <a:lstStyle/>
        <a:p>
          <a:endParaRPr lang="en-GB"/>
        </a:p>
      </dgm:t>
    </dgm:pt>
    <dgm:pt modelId="{DF272861-B3DB-4081-8835-750B596A2920}" type="sibTrans" cxnId="{B1170CA6-5A38-4707-8FEE-3BC6AED45CBC}">
      <dgm:prSet/>
      <dgm:spPr/>
      <dgm:t>
        <a:bodyPr/>
        <a:lstStyle/>
        <a:p>
          <a:endParaRPr lang="en-GB"/>
        </a:p>
      </dgm:t>
    </dgm:pt>
    <dgm:pt modelId="{07422320-282A-496E-BABB-6EF4A49ED229}" type="pres">
      <dgm:prSet presAssocID="{23F1F48E-9BAD-48DE-9E8D-B41CECE1E37E}" presName="Name0" presStyleCnt="0">
        <dgm:presLayoutVars>
          <dgm:chMax val="7"/>
          <dgm:resizeHandles val="exact"/>
        </dgm:presLayoutVars>
      </dgm:prSet>
      <dgm:spPr/>
    </dgm:pt>
    <dgm:pt modelId="{1BEEF0AF-46B1-4893-84A4-BCC735A4E0D7}" type="pres">
      <dgm:prSet presAssocID="{23F1F48E-9BAD-48DE-9E8D-B41CECE1E37E}" presName="comp1" presStyleCnt="0"/>
      <dgm:spPr/>
    </dgm:pt>
    <dgm:pt modelId="{4A185F73-41E0-4A98-A711-8DD04E9CD483}" type="pres">
      <dgm:prSet presAssocID="{23F1F48E-9BAD-48DE-9E8D-B41CECE1E37E}" presName="circle1" presStyleLbl="node1" presStyleIdx="0" presStyleCnt="5"/>
      <dgm:spPr/>
    </dgm:pt>
    <dgm:pt modelId="{A9B43B9E-7D29-4C33-8B80-0796C37405AA}" type="pres">
      <dgm:prSet presAssocID="{23F1F48E-9BAD-48DE-9E8D-B41CECE1E37E}" presName="c1text" presStyleLbl="node1" presStyleIdx="0" presStyleCnt="5">
        <dgm:presLayoutVars>
          <dgm:bulletEnabled val="1"/>
        </dgm:presLayoutVars>
      </dgm:prSet>
      <dgm:spPr/>
    </dgm:pt>
    <dgm:pt modelId="{BB2A8034-1B93-4B98-AA81-225FA6C7B242}" type="pres">
      <dgm:prSet presAssocID="{23F1F48E-9BAD-48DE-9E8D-B41CECE1E37E}" presName="comp2" presStyleCnt="0"/>
      <dgm:spPr/>
    </dgm:pt>
    <dgm:pt modelId="{1741E231-5695-47A1-95A5-0AA8541D8041}" type="pres">
      <dgm:prSet presAssocID="{23F1F48E-9BAD-48DE-9E8D-B41CECE1E37E}" presName="circle2" presStyleLbl="node1" presStyleIdx="1" presStyleCnt="5"/>
      <dgm:spPr/>
    </dgm:pt>
    <dgm:pt modelId="{1371C92C-8045-4E65-AD5E-74CE123EB848}" type="pres">
      <dgm:prSet presAssocID="{23F1F48E-9BAD-48DE-9E8D-B41CECE1E37E}" presName="c2text" presStyleLbl="node1" presStyleIdx="1" presStyleCnt="5">
        <dgm:presLayoutVars>
          <dgm:bulletEnabled val="1"/>
        </dgm:presLayoutVars>
      </dgm:prSet>
      <dgm:spPr/>
    </dgm:pt>
    <dgm:pt modelId="{FA43C85E-344B-4AE9-AEE9-807362642577}" type="pres">
      <dgm:prSet presAssocID="{23F1F48E-9BAD-48DE-9E8D-B41CECE1E37E}" presName="comp3" presStyleCnt="0"/>
      <dgm:spPr/>
    </dgm:pt>
    <dgm:pt modelId="{3243464D-323F-4408-95AF-79D84505CB74}" type="pres">
      <dgm:prSet presAssocID="{23F1F48E-9BAD-48DE-9E8D-B41CECE1E37E}" presName="circle3" presStyleLbl="node1" presStyleIdx="2" presStyleCnt="5"/>
      <dgm:spPr/>
    </dgm:pt>
    <dgm:pt modelId="{377DB8EB-39B5-4C5C-B3CD-AAAFF8683E54}" type="pres">
      <dgm:prSet presAssocID="{23F1F48E-9BAD-48DE-9E8D-B41CECE1E37E}" presName="c3text" presStyleLbl="node1" presStyleIdx="2" presStyleCnt="5">
        <dgm:presLayoutVars>
          <dgm:bulletEnabled val="1"/>
        </dgm:presLayoutVars>
      </dgm:prSet>
      <dgm:spPr/>
    </dgm:pt>
    <dgm:pt modelId="{747AE4E8-C9DB-463D-97EE-A0FDB7CE148C}" type="pres">
      <dgm:prSet presAssocID="{23F1F48E-9BAD-48DE-9E8D-B41CECE1E37E}" presName="comp4" presStyleCnt="0"/>
      <dgm:spPr/>
    </dgm:pt>
    <dgm:pt modelId="{2DDD4319-601F-4924-AA17-232F035B9C05}" type="pres">
      <dgm:prSet presAssocID="{23F1F48E-9BAD-48DE-9E8D-B41CECE1E37E}" presName="circle4" presStyleLbl="node1" presStyleIdx="3" presStyleCnt="5"/>
      <dgm:spPr/>
    </dgm:pt>
    <dgm:pt modelId="{197625EB-4285-42BB-B055-9E72E672C8D1}" type="pres">
      <dgm:prSet presAssocID="{23F1F48E-9BAD-48DE-9E8D-B41CECE1E37E}" presName="c4text" presStyleLbl="node1" presStyleIdx="3" presStyleCnt="5">
        <dgm:presLayoutVars>
          <dgm:bulletEnabled val="1"/>
        </dgm:presLayoutVars>
      </dgm:prSet>
      <dgm:spPr/>
    </dgm:pt>
    <dgm:pt modelId="{D58BB94F-9A50-4056-AB78-F5F99B241E08}" type="pres">
      <dgm:prSet presAssocID="{23F1F48E-9BAD-48DE-9E8D-B41CECE1E37E}" presName="comp5" presStyleCnt="0"/>
      <dgm:spPr/>
    </dgm:pt>
    <dgm:pt modelId="{AAF78D67-99AE-4D9D-8343-C5A788ED21FE}" type="pres">
      <dgm:prSet presAssocID="{23F1F48E-9BAD-48DE-9E8D-B41CECE1E37E}" presName="circle5" presStyleLbl="node1" presStyleIdx="4" presStyleCnt="5"/>
      <dgm:spPr/>
    </dgm:pt>
    <dgm:pt modelId="{12A75BF5-B99D-44EE-B0A0-6159233F91A1}" type="pres">
      <dgm:prSet presAssocID="{23F1F48E-9BAD-48DE-9E8D-B41CECE1E37E}" presName="c5text" presStyleLbl="node1" presStyleIdx="4" presStyleCnt="5">
        <dgm:presLayoutVars>
          <dgm:bulletEnabled val="1"/>
        </dgm:presLayoutVars>
      </dgm:prSet>
      <dgm:spPr/>
    </dgm:pt>
  </dgm:ptLst>
  <dgm:cxnLst>
    <dgm:cxn modelId="{365AD913-14A8-4AB6-AFB9-A3F5F82FEA6D}" srcId="{23F1F48E-9BAD-48DE-9E8D-B41CECE1E37E}" destId="{C5A5180F-1154-4420-95DF-F5783083D0D5}" srcOrd="0" destOrd="0" parTransId="{060D6903-5D42-41BF-A591-6EA2FAA356C3}" sibTransId="{160993CC-D86E-4EE7-97A3-24D72561EDCA}"/>
    <dgm:cxn modelId="{1A73FF19-2AC4-472D-BBC3-82DEE316ED94}" type="presOf" srcId="{23F1F48E-9BAD-48DE-9E8D-B41CECE1E37E}" destId="{07422320-282A-496E-BABB-6EF4A49ED229}" srcOrd="0" destOrd="0" presId="urn:microsoft.com/office/officeart/2005/8/layout/venn2"/>
    <dgm:cxn modelId="{6B2C8163-FA1C-463D-8B7A-7EB9C0040D80}" srcId="{23F1F48E-9BAD-48DE-9E8D-B41CECE1E37E}" destId="{99FF80EE-343D-4394-B4CD-5527E016C9F3}" srcOrd="1" destOrd="0" parTransId="{21C347B9-E6D6-41C8-B5F4-3644A63EAF08}" sibTransId="{29541873-D9C5-47B2-92A9-92B39B5A1D18}"/>
    <dgm:cxn modelId="{3A5EF64A-116C-4E07-8A9F-7394EB29F6DE}" type="presOf" srcId="{C5A5180F-1154-4420-95DF-F5783083D0D5}" destId="{A9B43B9E-7D29-4C33-8B80-0796C37405AA}" srcOrd="1" destOrd="0" presId="urn:microsoft.com/office/officeart/2005/8/layout/venn2"/>
    <dgm:cxn modelId="{1E78F44D-DE12-4CC1-8A57-72C4F948166A}" srcId="{23F1F48E-9BAD-48DE-9E8D-B41CECE1E37E}" destId="{4BA4A157-9E87-4E7F-BDB7-755467CA3D04}" srcOrd="3" destOrd="0" parTransId="{ED177A23-4B82-4B38-A2D9-4C8D7CF3D598}" sibTransId="{86F75C2D-A79C-4674-8506-DA2935E789E6}"/>
    <dgm:cxn modelId="{824C6F6E-0BB5-4DCB-9CBA-45C45D61A9A4}" type="presOf" srcId="{C5A5180F-1154-4420-95DF-F5783083D0D5}" destId="{4A185F73-41E0-4A98-A711-8DD04E9CD483}" srcOrd="0" destOrd="0" presId="urn:microsoft.com/office/officeart/2005/8/layout/venn2"/>
    <dgm:cxn modelId="{A0C47476-55F1-414C-AD20-1A98EB1F3E8F}" type="presOf" srcId="{99FF80EE-343D-4394-B4CD-5527E016C9F3}" destId="{1741E231-5695-47A1-95A5-0AA8541D8041}" srcOrd="0" destOrd="0" presId="urn:microsoft.com/office/officeart/2005/8/layout/venn2"/>
    <dgm:cxn modelId="{B6AFC179-DBCA-401A-96DD-47E30F2DC2C1}" srcId="{23F1F48E-9BAD-48DE-9E8D-B41CECE1E37E}" destId="{166828E1-535A-4FD2-A7F6-0E6F31120A7A}" srcOrd="2" destOrd="0" parTransId="{0DCA6496-96FA-4A51-ACDF-B591F605C80B}" sibTransId="{ED9E0915-7BD2-4048-BEF5-57814332AE53}"/>
    <dgm:cxn modelId="{02E99E85-5987-472C-9971-C8BC0CEB0697}" type="presOf" srcId="{4BA4A157-9E87-4E7F-BDB7-755467CA3D04}" destId="{2DDD4319-601F-4924-AA17-232F035B9C05}" srcOrd="0" destOrd="0" presId="urn:microsoft.com/office/officeart/2005/8/layout/venn2"/>
    <dgm:cxn modelId="{F355F591-3881-40B7-973C-18A9ECBD8ECE}" type="presOf" srcId="{4BA4A157-9E87-4E7F-BDB7-755467CA3D04}" destId="{197625EB-4285-42BB-B055-9E72E672C8D1}" srcOrd="1" destOrd="0" presId="urn:microsoft.com/office/officeart/2005/8/layout/venn2"/>
    <dgm:cxn modelId="{B1170CA6-5A38-4707-8FEE-3BC6AED45CBC}" srcId="{23F1F48E-9BAD-48DE-9E8D-B41CECE1E37E}" destId="{A5FB48DE-7742-4E10-8F12-0161302648F2}" srcOrd="4" destOrd="0" parTransId="{E7E7851E-BF17-4B86-9B8F-8EBD99BFA60C}" sibTransId="{DF272861-B3DB-4081-8835-750B596A2920}"/>
    <dgm:cxn modelId="{198CFEB3-26AC-4BFC-A45A-8395FBD19CEF}" type="presOf" srcId="{166828E1-535A-4FD2-A7F6-0E6F31120A7A}" destId="{377DB8EB-39B5-4C5C-B3CD-AAAFF8683E54}" srcOrd="1" destOrd="0" presId="urn:microsoft.com/office/officeart/2005/8/layout/venn2"/>
    <dgm:cxn modelId="{4E1E72B7-A00D-4AD4-9369-9B112645E150}" type="presOf" srcId="{99FF80EE-343D-4394-B4CD-5527E016C9F3}" destId="{1371C92C-8045-4E65-AD5E-74CE123EB848}" srcOrd="1" destOrd="0" presId="urn:microsoft.com/office/officeart/2005/8/layout/venn2"/>
    <dgm:cxn modelId="{86A2C2B8-973F-4C97-99A9-0F545E300A0A}" type="presOf" srcId="{166828E1-535A-4FD2-A7F6-0E6F31120A7A}" destId="{3243464D-323F-4408-95AF-79D84505CB74}" srcOrd="0" destOrd="0" presId="urn:microsoft.com/office/officeart/2005/8/layout/venn2"/>
    <dgm:cxn modelId="{53C623C5-176F-4853-BE86-6ED73577DD5D}" type="presOf" srcId="{A5FB48DE-7742-4E10-8F12-0161302648F2}" destId="{AAF78D67-99AE-4D9D-8343-C5A788ED21FE}" srcOrd="0" destOrd="0" presId="urn:microsoft.com/office/officeart/2005/8/layout/venn2"/>
    <dgm:cxn modelId="{1D9766E2-B7A6-4ACD-837C-3CC3EFBF17D7}" type="presOf" srcId="{A5FB48DE-7742-4E10-8F12-0161302648F2}" destId="{12A75BF5-B99D-44EE-B0A0-6159233F91A1}" srcOrd="1" destOrd="0" presId="urn:microsoft.com/office/officeart/2005/8/layout/venn2"/>
    <dgm:cxn modelId="{F2359776-3935-4DC7-9FD4-E5F31B4F9801}" type="presParOf" srcId="{07422320-282A-496E-BABB-6EF4A49ED229}" destId="{1BEEF0AF-46B1-4893-84A4-BCC735A4E0D7}" srcOrd="0" destOrd="0" presId="urn:microsoft.com/office/officeart/2005/8/layout/venn2"/>
    <dgm:cxn modelId="{8A1FD191-4B42-471F-BE51-F330FDB699D0}" type="presParOf" srcId="{1BEEF0AF-46B1-4893-84A4-BCC735A4E0D7}" destId="{4A185F73-41E0-4A98-A711-8DD04E9CD483}" srcOrd="0" destOrd="0" presId="urn:microsoft.com/office/officeart/2005/8/layout/venn2"/>
    <dgm:cxn modelId="{A8650DD1-DC82-41D0-AD70-913085B5C712}" type="presParOf" srcId="{1BEEF0AF-46B1-4893-84A4-BCC735A4E0D7}" destId="{A9B43B9E-7D29-4C33-8B80-0796C37405AA}" srcOrd="1" destOrd="0" presId="urn:microsoft.com/office/officeart/2005/8/layout/venn2"/>
    <dgm:cxn modelId="{FABA84CC-9F68-41C3-BA9F-FF53D9EC95C8}" type="presParOf" srcId="{07422320-282A-496E-BABB-6EF4A49ED229}" destId="{BB2A8034-1B93-4B98-AA81-225FA6C7B242}" srcOrd="1" destOrd="0" presId="urn:microsoft.com/office/officeart/2005/8/layout/venn2"/>
    <dgm:cxn modelId="{74C32B7F-2497-4B58-9DD4-26ED649B7DB5}" type="presParOf" srcId="{BB2A8034-1B93-4B98-AA81-225FA6C7B242}" destId="{1741E231-5695-47A1-95A5-0AA8541D8041}" srcOrd="0" destOrd="0" presId="urn:microsoft.com/office/officeart/2005/8/layout/venn2"/>
    <dgm:cxn modelId="{12DC3979-351D-42E5-958E-7867AAEB1F4D}" type="presParOf" srcId="{BB2A8034-1B93-4B98-AA81-225FA6C7B242}" destId="{1371C92C-8045-4E65-AD5E-74CE123EB848}" srcOrd="1" destOrd="0" presId="urn:microsoft.com/office/officeart/2005/8/layout/venn2"/>
    <dgm:cxn modelId="{120DBBD9-A79C-4233-A060-C43E322F683B}" type="presParOf" srcId="{07422320-282A-496E-BABB-6EF4A49ED229}" destId="{FA43C85E-344B-4AE9-AEE9-807362642577}" srcOrd="2" destOrd="0" presId="urn:microsoft.com/office/officeart/2005/8/layout/venn2"/>
    <dgm:cxn modelId="{499CF7A3-BDF7-41B6-8A4F-848AD7B86A69}" type="presParOf" srcId="{FA43C85E-344B-4AE9-AEE9-807362642577}" destId="{3243464D-323F-4408-95AF-79D84505CB74}" srcOrd="0" destOrd="0" presId="urn:microsoft.com/office/officeart/2005/8/layout/venn2"/>
    <dgm:cxn modelId="{2E58C4B1-B698-4460-B359-72D384F4106B}" type="presParOf" srcId="{FA43C85E-344B-4AE9-AEE9-807362642577}" destId="{377DB8EB-39B5-4C5C-B3CD-AAAFF8683E54}" srcOrd="1" destOrd="0" presId="urn:microsoft.com/office/officeart/2005/8/layout/venn2"/>
    <dgm:cxn modelId="{089998C5-9671-4595-BB5D-86B79CE6D8C4}" type="presParOf" srcId="{07422320-282A-496E-BABB-6EF4A49ED229}" destId="{747AE4E8-C9DB-463D-97EE-A0FDB7CE148C}" srcOrd="3" destOrd="0" presId="urn:microsoft.com/office/officeart/2005/8/layout/venn2"/>
    <dgm:cxn modelId="{BB09384C-D072-498E-AAB1-9F870A05D4C3}" type="presParOf" srcId="{747AE4E8-C9DB-463D-97EE-A0FDB7CE148C}" destId="{2DDD4319-601F-4924-AA17-232F035B9C05}" srcOrd="0" destOrd="0" presId="urn:microsoft.com/office/officeart/2005/8/layout/venn2"/>
    <dgm:cxn modelId="{8E2D511C-0004-4963-8447-C05FD54D9049}" type="presParOf" srcId="{747AE4E8-C9DB-463D-97EE-A0FDB7CE148C}" destId="{197625EB-4285-42BB-B055-9E72E672C8D1}" srcOrd="1" destOrd="0" presId="urn:microsoft.com/office/officeart/2005/8/layout/venn2"/>
    <dgm:cxn modelId="{8C31CC32-3015-4104-9673-0AE4AFC5537F}" type="presParOf" srcId="{07422320-282A-496E-BABB-6EF4A49ED229}" destId="{D58BB94F-9A50-4056-AB78-F5F99B241E08}" srcOrd="4" destOrd="0" presId="urn:microsoft.com/office/officeart/2005/8/layout/venn2"/>
    <dgm:cxn modelId="{417720C1-F53D-4215-9A9D-15EE44DB393E}" type="presParOf" srcId="{D58BB94F-9A50-4056-AB78-F5F99B241E08}" destId="{AAF78D67-99AE-4D9D-8343-C5A788ED21FE}" srcOrd="0" destOrd="0" presId="urn:microsoft.com/office/officeart/2005/8/layout/venn2"/>
    <dgm:cxn modelId="{A8789A52-DCAA-42EF-978B-40D04585DD0E}" type="presParOf" srcId="{D58BB94F-9A50-4056-AB78-F5F99B241E08}" destId="{12A75BF5-B99D-44EE-B0A0-6159233F91A1}"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204FEC2-0544-4BF4-8117-8EE44DDF96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DAF154BE-03AD-47C7-AD0C-687DF221F51D}">
      <dgm:prSet phldrT="[Text]" custT="1"/>
      <dgm:spPr>
        <a:solidFill>
          <a:srgbClr val="FEE6BA"/>
        </a:solidFill>
        <a:ln>
          <a:solidFill>
            <a:srgbClr val="FEE6BA"/>
          </a:solidFill>
        </a:ln>
      </dgm:spPr>
      <dgm:t>
        <a:bodyPr/>
        <a:lstStyle/>
        <a:p>
          <a:pPr algn="ctr"/>
          <a:r>
            <a:rPr lang="en-GB" sz="1800" dirty="0">
              <a:solidFill>
                <a:sysClr val="windowText" lastClr="000000"/>
              </a:solidFill>
              <a:latin typeface="Arial" panose="020B0604020202020204" pitchFamily="34" charset="0"/>
              <a:cs typeface="Arial" panose="020B0604020202020204" pitchFamily="34" charset="0"/>
            </a:rPr>
            <a:t>Action recognition</a:t>
          </a:r>
        </a:p>
      </dgm:t>
    </dgm:pt>
    <dgm:pt modelId="{01F14BB5-4523-4B9F-9C97-51F971E456E5}" type="parTrans" cxnId="{DAA9699F-56ED-4BF1-AE3C-BF30F8DBCAAA}">
      <dgm:prSet/>
      <dgm:spPr/>
      <dgm:t>
        <a:bodyPr/>
        <a:lstStyle/>
        <a:p>
          <a:endParaRPr lang="en-GB"/>
        </a:p>
      </dgm:t>
    </dgm:pt>
    <dgm:pt modelId="{DD3EF566-D1E1-43D5-B090-8909174017C1}" type="sibTrans" cxnId="{DAA9699F-56ED-4BF1-AE3C-BF30F8DBCAAA}">
      <dgm:prSet/>
      <dgm:spPr/>
      <dgm:t>
        <a:bodyPr/>
        <a:lstStyle/>
        <a:p>
          <a:endParaRPr lang="en-GB"/>
        </a:p>
      </dgm:t>
    </dgm:pt>
    <dgm:pt modelId="{92F58CBA-1331-45F2-BEE6-CDCD7D9EC973}">
      <dgm:prSet phldrT="[Text]" custT="1"/>
      <dgm:spPr>
        <a:solidFill>
          <a:srgbClr val="FEE6BA"/>
        </a:solidFill>
        <a:ln>
          <a:solidFill>
            <a:srgbClr val="FEE6BA"/>
          </a:solidFill>
        </a:ln>
      </dgm:spPr>
      <dgm:t>
        <a:bodyPr/>
        <a:lstStyle/>
        <a:p>
          <a:pPr algn="ctr"/>
          <a:r>
            <a:rPr lang="en-GB" sz="1800" dirty="0">
              <a:solidFill>
                <a:sysClr val="windowText" lastClr="000000"/>
              </a:solidFill>
              <a:latin typeface="Arial" panose="020B0604020202020204" pitchFamily="34" charset="0"/>
              <a:cs typeface="Arial" panose="020B0604020202020204" pitchFamily="34" charset="0"/>
            </a:rPr>
            <a:t>Shot detection</a:t>
          </a:r>
        </a:p>
      </dgm:t>
    </dgm:pt>
    <dgm:pt modelId="{C15583B9-3CC3-4D6E-A046-FC480EBEA81F}" type="parTrans" cxnId="{72F83E68-47CF-4EC6-BC17-3836824EAE06}">
      <dgm:prSet/>
      <dgm:spPr/>
      <dgm:t>
        <a:bodyPr/>
        <a:lstStyle/>
        <a:p>
          <a:endParaRPr lang="en-GB"/>
        </a:p>
      </dgm:t>
    </dgm:pt>
    <dgm:pt modelId="{6DF7F040-ED0F-4C63-9C94-D12D6BFB6C20}" type="sibTrans" cxnId="{72F83E68-47CF-4EC6-BC17-3836824EAE06}">
      <dgm:prSet/>
      <dgm:spPr/>
      <dgm:t>
        <a:bodyPr/>
        <a:lstStyle/>
        <a:p>
          <a:endParaRPr lang="en-GB"/>
        </a:p>
      </dgm:t>
    </dgm:pt>
    <dgm:pt modelId="{89596374-5FB1-4604-AB11-5C0FA30EDB96}" type="pres">
      <dgm:prSet presAssocID="{8204FEC2-0544-4BF4-8117-8EE44DDF963A}" presName="linear" presStyleCnt="0">
        <dgm:presLayoutVars>
          <dgm:animLvl val="lvl"/>
          <dgm:resizeHandles val="exact"/>
        </dgm:presLayoutVars>
      </dgm:prSet>
      <dgm:spPr/>
    </dgm:pt>
    <dgm:pt modelId="{E97D66E5-1C84-4BEE-A3C0-AA771541A5E1}" type="pres">
      <dgm:prSet presAssocID="{DAF154BE-03AD-47C7-AD0C-687DF221F51D}" presName="parentText" presStyleLbl="node1" presStyleIdx="0" presStyleCnt="2">
        <dgm:presLayoutVars>
          <dgm:chMax val="0"/>
          <dgm:bulletEnabled val="1"/>
        </dgm:presLayoutVars>
      </dgm:prSet>
      <dgm:spPr/>
    </dgm:pt>
    <dgm:pt modelId="{83F48D24-A355-4EE5-92EF-88CAF556284E}" type="pres">
      <dgm:prSet presAssocID="{DD3EF566-D1E1-43D5-B090-8909174017C1}" presName="spacer" presStyleCnt="0"/>
      <dgm:spPr/>
    </dgm:pt>
    <dgm:pt modelId="{176A68A4-1C74-45CA-AC6E-94F079D2D608}" type="pres">
      <dgm:prSet presAssocID="{92F58CBA-1331-45F2-BEE6-CDCD7D9EC973}" presName="parentText" presStyleLbl="node1" presStyleIdx="1" presStyleCnt="2">
        <dgm:presLayoutVars>
          <dgm:chMax val="0"/>
          <dgm:bulletEnabled val="1"/>
        </dgm:presLayoutVars>
      </dgm:prSet>
      <dgm:spPr/>
    </dgm:pt>
  </dgm:ptLst>
  <dgm:cxnLst>
    <dgm:cxn modelId="{72F83E68-47CF-4EC6-BC17-3836824EAE06}" srcId="{8204FEC2-0544-4BF4-8117-8EE44DDF963A}" destId="{92F58CBA-1331-45F2-BEE6-CDCD7D9EC973}" srcOrd="1" destOrd="0" parTransId="{C15583B9-3CC3-4D6E-A046-FC480EBEA81F}" sibTransId="{6DF7F040-ED0F-4C63-9C94-D12D6BFB6C20}"/>
    <dgm:cxn modelId="{F1C5416B-A2FD-49BC-A62F-DED7DBD5C115}" type="presOf" srcId="{DAF154BE-03AD-47C7-AD0C-687DF221F51D}" destId="{E97D66E5-1C84-4BEE-A3C0-AA771541A5E1}" srcOrd="0" destOrd="0" presId="urn:microsoft.com/office/officeart/2005/8/layout/vList2"/>
    <dgm:cxn modelId="{DAA9699F-56ED-4BF1-AE3C-BF30F8DBCAAA}" srcId="{8204FEC2-0544-4BF4-8117-8EE44DDF963A}" destId="{DAF154BE-03AD-47C7-AD0C-687DF221F51D}" srcOrd="0" destOrd="0" parTransId="{01F14BB5-4523-4B9F-9C97-51F971E456E5}" sibTransId="{DD3EF566-D1E1-43D5-B090-8909174017C1}"/>
    <dgm:cxn modelId="{71BDE1DB-EB1F-4F1E-9FFE-8E8798AB0A49}" type="presOf" srcId="{8204FEC2-0544-4BF4-8117-8EE44DDF963A}" destId="{89596374-5FB1-4604-AB11-5C0FA30EDB96}" srcOrd="0" destOrd="0" presId="urn:microsoft.com/office/officeart/2005/8/layout/vList2"/>
    <dgm:cxn modelId="{C11468E1-C0DD-4B52-A8B4-037741952776}" type="presOf" srcId="{92F58CBA-1331-45F2-BEE6-CDCD7D9EC973}" destId="{176A68A4-1C74-45CA-AC6E-94F079D2D608}" srcOrd="0" destOrd="0" presId="urn:microsoft.com/office/officeart/2005/8/layout/vList2"/>
    <dgm:cxn modelId="{1F6C5C5C-B492-4165-BE31-F39C1DB2D2CB}" type="presParOf" srcId="{89596374-5FB1-4604-AB11-5C0FA30EDB96}" destId="{E97D66E5-1C84-4BEE-A3C0-AA771541A5E1}" srcOrd="0" destOrd="0" presId="urn:microsoft.com/office/officeart/2005/8/layout/vList2"/>
    <dgm:cxn modelId="{96378D1C-A432-4E5E-8C52-1A11E765A97A}" type="presParOf" srcId="{89596374-5FB1-4604-AB11-5C0FA30EDB96}" destId="{83F48D24-A355-4EE5-92EF-88CAF556284E}" srcOrd="1" destOrd="0" presId="urn:microsoft.com/office/officeart/2005/8/layout/vList2"/>
    <dgm:cxn modelId="{F8C6AE78-902A-4480-8352-B05C7CE7E096}" type="presParOf" srcId="{89596374-5FB1-4604-AB11-5C0FA30EDB96}" destId="{176A68A4-1C74-45CA-AC6E-94F079D2D608}" srcOrd="2" destOrd="0" presId="urn:microsoft.com/office/officeart/2005/8/layout/vList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04FEC2-0544-4BF4-8117-8EE44DDF96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DAF154BE-03AD-47C7-AD0C-687DF221F51D}">
      <dgm:prSet phldrT="[Text]" custT="1"/>
      <dgm:spPr>
        <a:solidFill>
          <a:srgbClr val="AADBFC"/>
        </a:solidFill>
        <a:ln>
          <a:solidFill>
            <a:srgbClr val="AADBFC"/>
          </a:solidFill>
        </a:ln>
      </dgm:spPr>
      <dgm:t>
        <a:bodyPr/>
        <a:lstStyle/>
        <a:p>
          <a:pPr algn="ctr"/>
          <a:r>
            <a:rPr lang="en-GB" sz="1800" dirty="0">
              <a:solidFill>
                <a:sysClr val="windowText" lastClr="000000"/>
              </a:solidFill>
              <a:latin typeface="Arial" panose="020B0604020202020204" pitchFamily="34" charset="0"/>
              <a:cs typeface="Arial" panose="020B0604020202020204" pitchFamily="34" charset="0"/>
            </a:rPr>
            <a:t>Ball tracking</a:t>
          </a:r>
        </a:p>
      </dgm:t>
    </dgm:pt>
    <dgm:pt modelId="{01F14BB5-4523-4B9F-9C97-51F971E456E5}" type="parTrans" cxnId="{DAA9699F-56ED-4BF1-AE3C-BF30F8DBCAAA}">
      <dgm:prSet/>
      <dgm:spPr/>
      <dgm:t>
        <a:bodyPr/>
        <a:lstStyle/>
        <a:p>
          <a:endParaRPr lang="en-GB"/>
        </a:p>
      </dgm:t>
    </dgm:pt>
    <dgm:pt modelId="{DD3EF566-D1E1-43D5-B090-8909174017C1}" type="sibTrans" cxnId="{DAA9699F-56ED-4BF1-AE3C-BF30F8DBCAAA}">
      <dgm:prSet/>
      <dgm:spPr/>
      <dgm:t>
        <a:bodyPr/>
        <a:lstStyle/>
        <a:p>
          <a:endParaRPr lang="en-GB"/>
        </a:p>
      </dgm:t>
    </dgm:pt>
    <dgm:pt modelId="{92F58CBA-1331-45F2-BEE6-CDCD7D9EC973}">
      <dgm:prSet phldrT="[Text]" custT="1"/>
      <dgm:spPr>
        <a:solidFill>
          <a:srgbClr val="AADBFC"/>
        </a:solidFill>
        <a:ln>
          <a:solidFill>
            <a:srgbClr val="AADBFC"/>
          </a:solidFill>
        </a:ln>
      </dgm:spPr>
      <dgm:t>
        <a:bodyPr/>
        <a:lstStyle/>
        <a:p>
          <a:pPr algn="ctr"/>
          <a:r>
            <a:rPr lang="en-GB" sz="1800" dirty="0">
              <a:solidFill>
                <a:sysClr val="windowText" lastClr="000000"/>
              </a:solidFill>
              <a:latin typeface="Arial" panose="020B0604020202020204" pitchFamily="34" charset="0"/>
              <a:cs typeface="Arial" panose="020B0604020202020204" pitchFamily="34" charset="0"/>
            </a:rPr>
            <a:t>Player tracking</a:t>
          </a:r>
        </a:p>
      </dgm:t>
    </dgm:pt>
    <dgm:pt modelId="{C15583B9-3CC3-4D6E-A046-FC480EBEA81F}" type="parTrans" cxnId="{72F83E68-47CF-4EC6-BC17-3836824EAE06}">
      <dgm:prSet/>
      <dgm:spPr/>
      <dgm:t>
        <a:bodyPr/>
        <a:lstStyle/>
        <a:p>
          <a:endParaRPr lang="en-GB"/>
        </a:p>
      </dgm:t>
    </dgm:pt>
    <dgm:pt modelId="{6DF7F040-ED0F-4C63-9C94-D12D6BFB6C20}" type="sibTrans" cxnId="{72F83E68-47CF-4EC6-BC17-3836824EAE06}">
      <dgm:prSet/>
      <dgm:spPr/>
      <dgm:t>
        <a:bodyPr/>
        <a:lstStyle/>
        <a:p>
          <a:endParaRPr lang="en-GB"/>
        </a:p>
      </dgm:t>
    </dgm:pt>
    <dgm:pt modelId="{89596374-5FB1-4604-AB11-5C0FA30EDB96}" type="pres">
      <dgm:prSet presAssocID="{8204FEC2-0544-4BF4-8117-8EE44DDF963A}" presName="linear" presStyleCnt="0">
        <dgm:presLayoutVars>
          <dgm:animLvl val="lvl"/>
          <dgm:resizeHandles val="exact"/>
        </dgm:presLayoutVars>
      </dgm:prSet>
      <dgm:spPr/>
    </dgm:pt>
    <dgm:pt modelId="{E97D66E5-1C84-4BEE-A3C0-AA771541A5E1}" type="pres">
      <dgm:prSet presAssocID="{DAF154BE-03AD-47C7-AD0C-687DF221F51D}" presName="parentText" presStyleLbl="node1" presStyleIdx="0" presStyleCnt="2">
        <dgm:presLayoutVars>
          <dgm:chMax val="0"/>
          <dgm:bulletEnabled val="1"/>
        </dgm:presLayoutVars>
      </dgm:prSet>
      <dgm:spPr/>
    </dgm:pt>
    <dgm:pt modelId="{83F48D24-A355-4EE5-92EF-88CAF556284E}" type="pres">
      <dgm:prSet presAssocID="{DD3EF566-D1E1-43D5-B090-8909174017C1}" presName="spacer" presStyleCnt="0"/>
      <dgm:spPr/>
    </dgm:pt>
    <dgm:pt modelId="{176A68A4-1C74-45CA-AC6E-94F079D2D608}" type="pres">
      <dgm:prSet presAssocID="{92F58CBA-1331-45F2-BEE6-CDCD7D9EC973}" presName="parentText" presStyleLbl="node1" presStyleIdx="1" presStyleCnt="2">
        <dgm:presLayoutVars>
          <dgm:chMax val="0"/>
          <dgm:bulletEnabled val="1"/>
        </dgm:presLayoutVars>
      </dgm:prSet>
      <dgm:spPr/>
    </dgm:pt>
  </dgm:ptLst>
  <dgm:cxnLst>
    <dgm:cxn modelId="{72F83E68-47CF-4EC6-BC17-3836824EAE06}" srcId="{8204FEC2-0544-4BF4-8117-8EE44DDF963A}" destId="{92F58CBA-1331-45F2-BEE6-CDCD7D9EC973}" srcOrd="1" destOrd="0" parTransId="{C15583B9-3CC3-4D6E-A046-FC480EBEA81F}" sibTransId="{6DF7F040-ED0F-4C63-9C94-D12D6BFB6C20}"/>
    <dgm:cxn modelId="{F1C5416B-A2FD-49BC-A62F-DED7DBD5C115}" type="presOf" srcId="{DAF154BE-03AD-47C7-AD0C-687DF221F51D}" destId="{E97D66E5-1C84-4BEE-A3C0-AA771541A5E1}" srcOrd="0" destOrd="0" presId="urn:microsoft.com/office/officeart/2005/8/layout/vList2"/>
    <dgm:cxn modelId="{DAA9699F-56ED-4BF1-AE3C-BF30F8DBCAAA}" srcId="{8204FEC2-0544-4BF4-8117-8EE44DDF963A}" destId="{DAF154BE-03AD-47C7-AD0C-687DF221F51D}" srcOrd="0" destOrd="0" parTransId="{01F14BB5-4523-4B9F-9C97-51F971E456E5}" sibTransId="{DD3EF566-D1E1-43D5-B090-8909174017C1}"/>
    <dgm:cxn modelId="{71BDE1DB-EB1F-4F1E-9FFE-8E8798AB0A49}" type="presOf" srcId="{8204FEC2-0544-4BF4-8117-8EE44DDF963A}" destId="{89596374-5FB1-4604-AB11-5C0FA30EDB96}" srcOrd="0" destOrd="0" presId="urn:microsoft.com/office/officeart/2005/8/layout/vList2"/>
    <dgm:cxn modelId="{C11468E1-C0DD-4B52-A8B4-037741952776}" type="presOf" srcId="{92F58CBA-1331-45F2-BEE6-CDCD7D9EC973}" destId="{176A68A4-1C74-45CA-AC6E-94F079D2D608}" srcOrd="0" destOrd="0" presId="urn:microsoft.com/office/officeart/2005/8/layout/vList2"/>
    <dgm:cxn modelId="{1F6C5C5C-B492-4165-BE31-F39C1DB2D2CB}" type="presParOf" srcId="{89596374-5FB1-4604-AB11-5C0FA30EDB96}" destId="{E97D66E5-1C84-4BEE-A3C0-AA771541A5E1}" srcOrd="0" destOrd="0" presId="urn:microsoft.com/office/officeart/2005/8/layout/vList2"/>
    <dgm:cxn modelId="{96378D1C-A432-4E5E-8C52-1A11E765A97A}" type="presParOf" srcId="{89596374-5FB1-4604-AB11-5C0FA30EDB96}" destId="{83F48D24-A355-4EE5-92EF-88CAF556284E}" srcOrd="1" destOrd="0" presId="urn:microsoft.com/office/officeart/2005/8/layout/vList2"/>
    <dgm:cxn modelId="{F8C6AE78-902A-4480-8352-B05C7CE7E096}" type="presParOf" srcId="{89596374-5FB1-4604-AB11-5C0FA30EDB96}" destId="{176A68A4-1C74-45CA-AC6E-94F079D2D608}"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748621-A463-4E6E-BC09-62D232B0A322}"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GB"/>
        </a:p>
      </dgm:t>
    </dgm:pt>
    <dgm:pt modelId="{228FCCA1-E555-47B8-BB3F-72416B7D0DA7}">
      <dgm:prSet phldrT="[Text]">
        <dgm:style>
          <a:lnRef idx="2">
            <a:schemeClr val="dk1"/>
          </a:lnRef>
          <a:fillRef idx="1">
            <a:schemeClr val="lt1"/>
          </a:fillRef>
          <a:effectRef idx="0">
            <a:schemeClr val="dk1"/>
          </a:effectRef>
          <a:fontRef idx="minor">
            <a:schemeClr val="dk1"/>
          </a:fontRef>
        </dgm:style>
      </dgm:prSet>
      <dgm:spPr/>
      <dgm:t>
        <a:bodyPr/>
        <a:lstStyle/>
        <a:p>
          <a:r>
            <a:rPr lang="en-GB" dirty="0"/>
            <a:t>CIFAR-10</a:t>
          </a:r>
        </a:p>
        <a:p>
          <a:r>
            <a:rPr lang="en-GB" dirty="0"/>
            <a:t>60,000 32x32 colour images</a:t>
          </a:r>
        </a:p>
      </dgm:t>
    </dgm:pt>
    <dgm:pt modelId="{D3988781-55A3-4F86-8576-DAE47F54D383}" type="parTrans" cxnId="{EC9864AD-1CE5-45C4-B303-17096BD930F2}">
      <dgm:prSet/>
      <dgm:spPr/>
      <dgm:t>
        <a:bodyPr/>
        <a:lstStyle/>
        <a:p>
          <a:endParaRPr lang="en-GB"/>
        </a:p>
      </dgm:t>
    </dgm:pt>
    <dgm:pt modelId="{4CC786FC-5ADB-45A4-9200-93325172AD2D}" type="sibTrans" cxnId="{EC9864AD-1CE5-45C4-B303-17096BD930F2}">
      <dgm:prSet/>
      <dgm:spPr/>
      <dgm:t>
        <a:bodyPr/>
        <a:lstStyle/>
        <a:p>
          <a:endParaRPr lang="en-GB"/>
        </a:p>
      </dgm:t>
    </dgm:pt>
    <dgm:pt modelId="{96AF6290-F5E8-4A8B-AE8C-8C9AA727417F}">
      <dgm:prSet phldrT="[Text]">
        <dgm:style>
          <a:lnRef idx="2">
            <a:schemeClr val="dk1"/>
          </a:lnRef>
          <a:fillRef idx="1">
            <a:schemeClr val="lt1"/>
          </a:fillRef>
          <a:effectRef idx="0">
            <a:schemeClr val="dk1"/>
          </a:effectRef>
          <a:fontRef idx="minor">
            <a:schemeClr val="dk1"/>
          </a:fontRef>
        </dgm:style>
      </dgm:prSet>
      <dgm:spPr/>
      <dgm:t>
        <a:bodyPr/>
        <a:lstStyle/>
        <a:p>
          <a:r>
            <a:rPr lang="en-GB" dirty="0"/>
            <a:t>Train</a:t>
          </a:r>
        </a:p>
        <a:p>
          <a:r>
            <a:rPr lang="en-GB" dirty="0"/>
            <a:t>50,000</a:t>
          </a:r>
        </a:p>
      </dgm:t>
    </dgm:pt>
    <dgm:pt modelId="{DDB0E7D8-4E52-4080-811A-6BAEEDD96F6E}" type="parTrans" cxnId="{1E0869C2-B4F9-4655-97C4-5DE4EE682C28}">
      <dgm:prSet/>
      <dgm:spPr>
        <a:ln>
          <a:solidFill>
            <a:schemeClr val="tx1"/>
          </a:solidFill>
        </a:ln>
      </dgm:spPr>
      <dgm:t>
        <a:bodyPr/>
        <a:lstStyle/>
        <a:p>
          <a:endParaRPr lang="en-GB"/>
        </a:p>
      </dgm:t>
    </dgm:pt>
    <dgm:pt modelId="{E69BEC2A-52F0-4CD6-A622-6BA52A457B08}" type="sibTrans" cxnId="{1E0869C2-B4F9-4655-97C4-5DE4EE682C28}">
      <dgm:prSet/>
      <dgm:spPr/>
      <dgm:t>
        <a:bodyPr/>
        <a:lstStyle/>
        <a:p>
          <a:endParaRPr lang="en-GB"/>
        </a:p>
      </dgm:t>
    </dgm:pt>
    <dgm:pt modelId="{0F875610-93EA-4569-8554-832F070CBCB0}">
      <dgm:prSet phldrT="[Text]">
        <dgm:style>
          <a:lnRef idx="2">
            <a:schemeClr val="dk1"/>
          </a:lnRef>
          <a:fillRef idx="1">
            <a:schemeClr val="lt1"/>
          </a:fillRef>
          <a:effectRef idx="0">
            <a:schemeClr val="dk1"/>
          </a:effectRef>
          <a:fontRef idx="minor">
            <a:schemeClr val="dk1"/>
          </a:fontRef>
        </dgm:style>
      </dgm:prSet>
      <dgm:spPr/>
      <dgm:t>
        <a:bodyPr/>
        <a:lstStyle/>
        <a:p>
          <a:r>
            <a:rPr lang="en-GB" b="1" dirty="0"/>
            <a:t>Train</a:t>
          </a:r>
        </a:p>
        <a:p>
          <a:r>
            <a:rPr lang="en-GB" b="1" dirty="0"/>
            <a:t>40,000</a:t>
          </a:r>
        </a:p>
      </dgm:t>
    </dgm:pt>
    <dgm:pt modelId="{0731CEDC-17F6-44F0-BE44-6945EDD5824E}" type="parTrans" cxnId="{DAC19731-0D62-4C15-B405-D3E0E94AE039}">
      <dgm:prSet/>
      <dgm:spPr>
        <a:ln>
          <a:solidFill>
            <a:schemeClr val="tx1"/>
          </a:solidFill>
        </a:ln>
      </dgm:spPr>
      <dgm:t>
        <a:bodyPr/>
        <a:lstStyle/>
        <a:p>
          <a:endParaRPr lang="en-GB"/>
        </a:p>
      </dgm:t>
    </dgm:pt>
    <dgm:pt modelId="{FD629378-C517-4BA0-AEB2-4D91329478B6}" type="sibTrans" cxnId="{DAC19731-0D62-4C15-B405-D3E0E94AE039}">
      <dgm:prSet/>
      <dgm:spPr/>
      <dgm:t>
        <a:bodyPr/>
        <a:lstStyle/>
        <a:p>
          <a:endParaRPr lang="en-GB"/>
        </a:p>
      </dgm:t>
    </dgm:pt>
    <dgm:pt modelId="{06FF24C1-0C73-46BF-A6C3-D3E74F5F8F05}">
      <dgm:prSet phldrT="[Text]">
        <dgm:style>
          <a:lnRef idx="2">
            <a:schemeClr val="dk1"/>
          </a:lnRef>
          <a:fillRef idx="1">
            <a:schemeClr val="lt1"/>
          </a:fillRef>
          <a:effectRef idx="0">
            <a:schemeClr val="dk1"/>
          </a:effectRef>
          <a:fontRef idx="minor">
            <a:schemeClr val="dk1"/>
          </a:fontRef>
        </dgm:style>
      </dgm:prSet>
      <dgm:spPr/>
      <dgm:t>
        <a:bodyPr/>
        <a:lstStyle/>
        <a:p>
          <a:r>
            <a:rPr lang="en-GB" b="1" dirty="0"/>
            <a:t>Validate</a:t>
          </a:r>
        </a:p>
        <a:p>
          <a:r>
            <a:rPr lang="en-GB" b="1" dirty="0"/>
            <a:t>10,000</a:t>
          </a:r>
        </a:p>
      </dgm:t>
    </dgm:pt>
    <dgm:pt modelId="{898D121C-E57F-455F-A664-5D2C8AE7C1CF}" type="parTrans" cxnId="{09448786-9552-40B0-9060-735A87CDC691}">
      <dgm:prSet/>
      <dgm:spPr>
        <a:ln>
          <a:solidFill>
            <a:schemeClr val="tx1"/>
          </a:solidFill>
        </a:ln>
      </dgm:spPr>
      <dgm:t>
        <a:bodyPr/>
        <a:lstStyle/>
        <a:p>
          <a:endParaRPr lang="en-GB"/>
        </a:p>
      </dgm:t>
    </dgm:pt>
    <dgm:pt modelId="{BE119D7B-2333-483B-82EE-E07483CAF16C}" type="sibTrans" cxnId="{09448786-9552-40B0-9060-735A87CDC691}">
      <dgm:prSet/>
      <dgm:spPr/>
      <dgm:t>
        <a:bodyPr/>
        <a:lstStyle/>
        <a:p>
          <a:endParaRPr lang="en-GB"/>
        </a:p>
      </dgm:t>
    </dgm:pt>
    <dgm:pt modelId="{55733A4C-3A83-4346-B2ED-AA52992FD382}">
      <dgm:prSet phldrT="[Text]">
        <dgm:style>
          <a:lnRef idx="2">
            <a:schemeClr val="dk1"/>
          </a:lnRef>
          <a:fillRef idx="1">
            <a:schemeClr val="lt1"/>
          </a:fillRef>
          <a:effectRef idx="0">
            <a:schemeClr val="dk1"/>
          </a:effectRef>
          <a:fontRef idx="minor">
            <a:schemeClr val="dk1"/>
          </a:fontRef>
        </dgm:style>
      </dgm:prSet>
      <dgm:spPr/>
      <dgm:t>
        <a:bodyPr/>
        <a:lstStyle/>
        <a:p>
          <a:r>
            <a:rPr lang="en-GB" b="1" dirty="0"/>
            <a:t>Test</a:t>
          </a:r>
        </a:p>
        <a:p>
          <a:r>
            <a:rPr lang="en-GB" b="1" dirty="0"/>
            <a:t>10,000</a:t>
          </a:r>
        </a:p>
      </dgm:t>
    </dgm:pt>
    <dgm:pt modelId="{99B2DF4A-B7CA-460A-A64D-BC2F5596898A}" type="parTrans" cxnId="{B9758A3A-6E48-453F-B680-6CD159BFB11A}">
      <dgm:prSet/>
      <dgm:spPr>
        <a:ln>
          <a:solidFill>
            <a:schemeClr val="tx1"/>
          </a:solidFill>
        </a:ln>
      </dgm:spPr>
      <dgm:t>
        <a:bodyPr/>
        <a:lstStyle/>
        <a:p>
          <a:endParaRPr lang="en-GB"/>
        </a:p>
      </dgm:t>
    </dgm:pt>
    <dgm:pt modelId="{9109426A-27AE-4CA1-ACB7-1EE1967F59D0}" type="sibTrans" cxnId="{B9758A3A-6E48-453F-B680-6CD159BFB11A}">
      <dgm:prSet/>
      <dgm:spPr/>
      <dgm:t>
        <a:bodyPr/>
        <a:lstStyle/>
        <a:p>
          <a:endParaRPr lang="en-GB"/>
        </a:p>
      </dgm:t>
    </dgm:pt>
    <dgm:pt modelId="{63186407-3A57-4D62-9B22-23FEFD4973C0}">
      <dgm:prSet phldrT="[Text]">
        <dgm:style>
          <a:lnRef idx="2">
            <a:schemeClr val="accent3">
              <a:shade val="15000"/>
            </a:schemeClr>
          </a:lnRef>
          <a:fillRef idx="1">
            <a:schemeClr val="accent3"/>
          </a:fillRef>
          <a:effectRef idx="0">
            <a:schemeClr val="accent3"/>
          </a:effectRef>
          <a:fontRef idx="minor">
            <a:schemeClr val="lt1"/>
          </a:fontRef>
        </dgm:style>
      </dgm:prSet>
      <dgm:spPr/>
      <dgm:t>
        <a:bodyPr/>
        <a:lstStyle/>
        <a:p>
          <a:r>
            <a:rPr lang="en-GB" dirty="0"/>
            <a:t>CIFAR-10 Dataset</a:t>
          </a:r>
        </a:p>
      </dgm:t>
    </dgm:pt>
    <dgm:pt modelId="{FD593F91-A3B0-4E79-ADAB-7E5659213D19}" type="parTrans" cxnId="{06649E53-8015-40A5-B808-E91ABDB7CD4A}">
      <dgm:prSet/>
      <dgm:spPr/>
      <dgm:t>
        <a:bodyPr/>
        <a:lstStyle/>
        <a:p>
          <a:endParaRPr lang="en-GB"/>
        </a:p>
      </dgm:t>
    </dgm:pt>
    <dgm:pt modelId="{CCC723E6-4575-4A4F-B7ED-14B0E2BED41C}" type="sibTrans" cxnId="{06649E53-8015-40A5-B808-E91ABDB7CD4A}">
      <dgm:prSet/>
      <dgm:spPr/>
      <dgm:t>
        <a:bodyPr/>
        <a:lstStyle/>
        <a:p>
          <a:endParaRPr lang="en-GB"/>
        </a:p>
      </dgm:t>
    </dgm:pt>
    <dgm:pt modelId="{B29B9AB4-E4A2-4870-B1B1-AD460B370849}">
      <dgm:prSet phldrT="[Text]">
        <dgm:style>
          <a:lnRef idx="2">
            <a:schemeClr val="accent3">
              <a:shade val="15000"/>
            </a:schemeClr>
          </a:lnRef>
          <a:fillRef idx="1">
            <a:schemeClr val="accent3"/>
          </a:fillRef>
          <a:effectRef idx="0">
            <a:schemeClr val="accent3"/>
          </a:effectRef>
          <a:fontRef idx="minor">
            <a:schemeClr val="lt1"/>
          </a:fontRef>
        </dgm:style>
      </dgm:prSet>
      <dgm:spPr/>
      <dgm:t>
        <a:bodyPr/>
        <a:lstStyle/>
        <a:p>
          <a:r>
            <a:rPr lang="en-GB" dirty="0"/>
            <a:t>Original</a:t>
          </a:r>
        </a:p>
      </dgm:t>
    </dgm:pt>
    <dgm:pt modelId="{9A2807C4-01C3-4FFC-BE59-0C55849F50AA}" type="parTrans" cxnId="{4B8D502E-4C38-406D-954F-1C4EAACCB7F9}">
      <dgm:prSet/>
      <dgm:spPr/>
      <dgm:t>
        <a:bodyPr/>
        <a:lstStyle/>
        <a:p>
          <a:endParaRPr lang="en-GB"/>
        </a:p>
      </dgm:t>
    </dgm:pt>
    <dgm:pt modelId="{D8D84C49-75EE-4755-AC76-6E95466F0C2F}" type="sibTrans" cxnId="{4B8D502E-4C38-406D-954F-1C4EAACCB7F9}">
      <dgm:prSet/>
      <dgm:spPr/>
      <dgm:t>
        <a:bodyPr/>
        <a:lstStyle/>
        <a:p>
          <a:endParaRPr lang="en-GB"/>
        </a:p>
      </dgm:t>
    </dgm:pt>
    <dgm:pt modelId="{0299CA1C-5562-4368-A3F2-82E3215E833F}">
      <dgm:prSet phldrT="[Text]">
        <dgm:style>
          <a:lnRef idx="2">
            <a:schemeClr val="accent3">
              <a:shade val="15000"/>
            </a:schemeClr>
          </a:lnRef>
          <a:fillRef idx="1">
            <a:schemeClr val="accent3"/>
          </a:fillRef>
          <a:effectRef idx="0">
            <a:schemeClr val="accent3"/>
          </a:effectRef>
          <a:fontRef idx="minor">
            <a:schemeClr val="lt1"/>
          </a:fontRef>
        </dgm:style>
      </dgm:prSet>
      <dgm:spPr/>
      <dgm:t>
        <a:bodyPr/>
        <a:lstStyle/>
        <a:p>
          <a:r>
            <a:rPr lang="en-GB" dirty="0"/>
            <a:t>Partition 20%</a:t>
          </a:r>
        </a:p>
      </dgm:t>
    </dgm:pt>
    <dgm:pt modelId="{42071467-3A99-4006-B37B-311A6A0515CF}" type="parTrans" cxnId="{AF8C10C4-8A25-4F78-9E22-697E5FB76379}">
      <dgm:prSet/>
      <dgm:spPr/>
      <dgm:t>
        <a:bodyPr/>
        <a:lstStyle/>
        <a:p>
          <a:endParaRPr lang="en-GB"/>
        </a:p>
      </dgm:t>
    </dgm:pt>
    <dgm:pt modelId="{BB1A8F89-4519-4151-BF02-F7942CF0B77E}" type="sibTrans" cxnId="{AF8C10C4-8A25-4F78-9E22-697E5FB76379}">
      <dgm:prSet/>
      <dgm:spPr/>
      <dgm:t>
        <a:bodyPr/>
        <a:lstStyle/>
        <a:p>
          <a:endParaRPr lang="en-GB"/>
        </a:p>
      </dgm:t>
    </dgm:pt>
    <dgm:pt modelId="{BEDC40F1-67C6-414E-A829-B0DD93E2F83E}" type="pres">
      <dgm:prSet presAssocID="{6F748621-A463-4E6E-BC09-62D232B0A322}" presName="mainComposite" presStyleCnt="0">
        <dgm:presLayoutVars>
          <dgm:chPref val="1"/>
          <dgm:dir/>
          <dgm:animOne val="branch"/>
          <dgm:animLvl val="lvl"/>
          <dgm:resizeHandles val="exact"/>
        </dgm:presLayoutVars>
      </dgm:prSet>
      <dgm:spPr/>
    </dgm:pt>
    <dgm:pt modelId="{27BC1350-212B-4F5D-818C-FA10A77BB816}" type="pres">
      <dgm:prSet presAssocID="{6F748621-A463-4E6E-BC09-62D232B0A322}" presName="hierFlow" presStyleCnt="0"/>
      <dgm:spPr/>
    </dgm:pt>
    <dgm:pt modelId="{81DB9BD3-2356-4482-88CF-2E722BEA191C}" type="pres">
      <dgm:prSet presAssocID="{6F748621-A463-4E6E-BC09-62D232B0A322}" presName="firstBuf" presStyleCnt="0"/>
      <dgm:spPr/>
    </dgm:pt>
    <dgm:pt modelId="{D040D5F2-8D67-4FF6-8E04-05B027B09DFD}" type="pres">
      <dgm:prSet presAssocID="{6F748621-A463-4E6E-BC09-62D232B0A322}" presName="hierChild1" presStyleCnt="0">
        <dgm:presLayoutVars>
          <dgm:chPref val="1"/>
          <dgm:animOne val="branch"/>
          <dgm:animLvl val="lvl"/>
        </dgm:presLayoutVars>
      </dgm:prSet>
      <dgm:spPr/>
    </dgm:pt>
    <dgm:pt modelId="{1D9523C4-0B23-4B88-8478-39FCB45345B8}" type="pres">
      <dgm:prSet presAssocID="{228FCCA1-E555-47B8-BB3F-72416B7D0DA7}" presName="Name14" presStyleCnt="0"/>
      <dgm:spPr/>
    </dgm:pt>
    <dgm:pt modelId="{BDE44130-DEFF-4B8C-97BB-71881623D986}" type="pres">
      <dgm:prSet presAssocID="{228FCCA1-E555-47B8-BB3F-72416B7D0DA7}" presName="level1Shape" presStyleLbl="node0" presStyleIdx="0" presStyleCnt="1">
        <dgm:presLayoutVars>
          <dgm:chPref val="3"/>
        </dgm:presLayoutVars>
      </dgm:prSet>
      <dgm:spPr/>
    </dgm:pt>
    <dgm:pt modelId="{1B876A0D-4410-48D0-AEDE-1589139C2581}" type="pres">
      <dgm:prSet presAssocID="{228FCCA1-E555-47B8-BB3F-72416B7D0DA7}" presName="hierChild2" presStyleCnt="0"/>
      <dgm:spPr/>
    </dgm:pt>
    <dgm:pt modelId="{1F7D2204-E764-4814-B265-5B00BEEDC0F1}" type="pres">
      <dgm:prSet presAssocID="{DDB0E7D8-4E52-4080-811A-6BAEEDD96F6E}" presName="Name19" presStyleLbl="parChTrans1D2" presStyleIdx="0" presStyleCnt="2"/>
      <dgm:spPr/>
    </dgm:pt>
    <dgm:pt modelId="{E3B41BD8-1A9E-45D2-BC45-1B404230DED6}" type="pres">
      <dgm:prSet presAssocID="{96AF6290-F5E8-4A8B-AE8C-8C9AA727417F}" presName="Name21" presStyleCnt="0"/>
      <dgm:spPr/>
    </dgm:pt>
    <dgm:pt modelId="{F3D1D2BE-D314-416F-9AD9-869C5E1565AB}" type="pres">
      <dgm:prSet presAssocID="{96AF6290-F5E8-4A8B-AE8C-8C9AA727417F}" presName="level2Shape" presStyleLbl="node2" presStyleIdx="0" presStyleCnt="2"/>
      <dgm:spPr/>
    </dgm:pt>
    <dgm:pt modelId="{F85B367D-CAFC-4A08-8F99-3AD20B8658B1}" type="pres">
      <dgm:prSet presAssocID="{96AF6290-F5E8-4A8B-AE8C-8C9AA727417F}" presName="hierChild3" presStyleCnt="0"/>
      <dgm:spPr/>
    </dgm:pt>
    <dgm:pt modelId="{328EC0F3-86C6-4A7E-888E-62896C609791}" type="pres">
      <dgm:prSet presAssocID="{0731CEDC-17F6-44F0-BE44-6945EDD5824E}" presName="Name19" presStyleLbl="parChTrans1D3" presStyleIdx="0" presStyleCnt="2"/>
      <dgm:spPr/>
    </dgm:pt>
    <dgm:pt modelId="{EE9C0286-B0DB-4196-B80D-EBDD26A263D8}" type="pres">
      <dgm:prSet presAssocID="{0F875610-93EA-4569-8554-832F070CBCB0}" presName="Name21" presStyleCnt="0"/>
      <dgm:spPr/>
    </dgm:pt>
    <dgm:pt modelId="{326E35CA-DDBE-4B55-8E98-51EB2D981A58}" type="pres">
      <dgm:prSet presAssocID="{0F875610-93EA-4569-8554-832F070CBCB0}" presName="level2Shape" presStyleLbl="node3" presStyleIdx="0" presStyleCnt="2"/>
      <dgm:spPr/>
    </dgm:pt>
    <dgm:pt modelId="{09558F56-8426-4B4C-A006-1B05301B17C8}" type="pres">
      <dgm:prSet presAssocID="{0F875610-93EA-4569-8554-832F070CBCB0}" presName="hierChild3" presStyleCnt="0"/>
      <dgm:spPr/>
    </dgm:pt>
    <dgm:pt modelId="{2898DD60-63DE-4315-9134-7C9B45D1CE88}" type="pres">
      <dgm:prSet presAssocID="{898D121C-E57F-455F-A664-5D2C8AE7C1CF}" presName="Name19" presStyleLbl="parChTrans1D3" presStyleIdx="1" presStyleCnt="2"/>
      <dgm:spPr/>
    </dgm:pt>
    <dgm:pt modelId="{697E66B8-2748-4D06-88BE-DB2762F048E6}" type="pres">
      <dgm:prSet presAssocID="{06FF24C1-0C73-46BF-A6C3-D3E74F5F8F05}" presName="Name21" presStyleCnt="0"/>
      <dgm:spPr/>
    </dgm:pt>
    <dgm:pt modelId="{337E82C9-9C33-44D3-8660-AC7B6D49E4D6}" type="pres">
      <dgm:prSet presAssocID="{06FF24C1-0C73-46BF-A6C3-D3E74F5F8F05}" presName="level2Shape" presStyleLbl="node3" presStyleIdx="1" presStyleCnt="2"/>
      <dgm:spPr/>
    </dgm:pt>
    <dgm:pt modelId="{65D2A166-4FA2-4AEB-AD9C-068DCB5BDC74}" type="pres">
      <dgm:prSet presAssocID="{06FF24C1-0C73-46BF-A6C3-D3E74F5F8F05}" presName="hierChild3" presStyleCnt="0"/>
      <dgm:spPr/>
    </dgm:pt>
    <dgm:pt modelId="{005DE7A6-C947-41B2-A858-D8604F35A78A}" type="pres">
      <dgm:prSet presAssocID="{99B2DF4A-B7CA-460A-A64D-BC2F5596898A}" presName="Name19" presStyleLbl="parChTrans1D2" presStyleIdx="1" presStyleCnt="2"/>
      <dgm:spPr/>
    </dgm:pt>
    <dgm:pt modelId="{B8BCF9B3-4715-44F1-8F4A-2A50FE2DE890}" type="pres">
      <dgm:prSet presAssocID="{55733A4C-3A83-4346-B2ED-AA52992FD382}" presName="Name21" presStyleCnt="0"/>
      <dgm:spPr/>
    </dgm:pt>
    <dgm:pt modelId="{1256696D-2FAE-4FDD-BDC9-E600B77464DB}" type="pres">
      <dgm:prSet presAssocID="{55733A4C-3A83-4346-B2ED-AA52992FD382}" presName="level2Shape" presStyleLbl="node2" presStyleIdx="1" presStyleCnt="2"/>
      <dgm:spPr/>
    </dgm:pt>
    <dgm:pt modelId="{732F58C2-0CD6-4B3B-BE95-117552F26AFC}" type="pres">
      <dgm:prSet presAssocID="{55733A4C-3A83-4346-B2ED-AA52992FD382}" presName="hierChild3" presStyleCnt="0"/>
      <dgm:spPr/>
    </dgm:pt>
    <dgm:pt modelId="{80CEB726-C63F-4625-B65C-5C6D50F5F8DC}" type="pres">
      <dgm:prSet presAssocID="{6F748621-A463-4E6E-BC09-62D232B0A322}" presName="bgShapesFlow" presStyleCnt="0"/>
      <dgm:spPr/>
    </dgm:pt>
    <dgm:pt modelId="{CB1A3F63-A5CB-4F76-85AF-BF309627C9C5}" type="pres">
      <dgm:prSet presAssocID="{63186407-3A57-4D62-9B22-23FEFD4973C0}" presName="rectComp" presStyleCnt="0"/>
      <dgm:spPr/>
    </dgm:pt>
    <dgm:pt modelId="{2C2F2275-4FCE-40C3-A8A7-38E6A1FAF833}" type="pres">
      <dgm:prSet presAssocID="{63186407-3A57-4D62-9B22-23FEFD4973C0}" presName="bgRect" presStyleLbl="bgShp" presStyleIdx="0" presStyleCnt="3"/>
      <dgm:spPr/>
    </dgm:pt>
    <dgm:pt modelId="{2BEB4313-65EF-4D8F-AC87-773ECC8D7B42}" type="pres">
      <dgm:prSet presAssocID="{63186407-3A57-4D62-9B22-23FEFD4973C0}" presName="bgRectTx" presStyleLbl="bgShp" presStyleIdx="0" presStyleCnt="3">
        <dgm:presLayoutVars>
          <dgm:bulletEnabled val="1"/>
        </dgm:presLayoutVars>
      </dgm:prSet>
      <dgm:spPr/>
    </dgm:pt>
    <dgm:pt modelId="{03E1BE72-A414-4420-9A75-B59D622E6136}" type="pres">
      <dgm:prSet presAssocID="{63186407-3A57-4D62-9B22-23FEFD4973C0}" presName="spComp" presStyleCnt="0"/>
      <dgm:spPr/>
    </dgm:pt>
    <dgm:pt modelId="{1440E51A-F76B-449A-95EB-8D72608B5D13}" type="pres">
      <dgm:prSet presAssocID="{63186407-3A57-4D62-9B22-23FEFD4973C0}" presName="vSp" presStyleCnt="0"/>
      <dgm:spPr/>
    </dgm:pt>
    <dgm:pt modelId="{92F2F2B1-F6E4-40F1-8499-A8EA44E70F8C}" type="pres">
      <dgm:prSet presAssocID="{B29B9AB4-E4A2-4870-B1B1-AD460B370849}" presName="rectComp" presStyleCnt="0"/>
      <dgm:spPr/>
    </dgm:pt>
    <dgm:pt modelId="{53312850-F278-42AC-BF5B-1F6BC6A46EE3}" type="pres">
      <dgm:prSet presAssocID="{B29B9AB4-E4A2-4870-B1B1-AD460B370849}" presName="bgRect" presStyleLbl="bgShp" presStyleIdx="1" presStyleCnt="3"/>
      <dgm:spPr/>
    </dgm:pt>
    <dgm:pt modelId="{D6DE902A-1FEC-4597-AFBB-8EED932F9213}" type="pres">
      <dgm:prSet presAssocID="{B29B9AB4-E4A2-4870-B1B1-AD460B370849}" presName="bgRectTx" presStyleLbl="bgShp" presStyleIdx="1" presStyleCnt="3">
        <dgm:presLayoutVars>
          <dgm:bulletEnabled val="1"/>
        </dgm:presLayoutVars>
      </dgm:prSet>
      <dgm:spPr/>
    </dgm:pt>
    <dgm:pt modelId="{73F68BD6-F2A2-4BFF-A58F-1C541DEA5AA8}" type="pres">
      <dgm:prSet presAssocID="{B29B9AB4-E4A2-4870-B1B1-AD460B370849}" presName="spComp" presStyleCnt="0"/>
      <dgm:spPr/>
    </dgm:pt>
    <dgm:pt modelId="{1E9EF96E-8163-4EAB-B4DA-D4BB074E9309}" type="pres">
      <dgm:prSet presAssocID="{B29B9AB4-E4A2-4870-B1B1-AD460B370849}" presName="vSp" presStyleCnt="0"/>
      <dgm:spPr/>
    </dgm:pt>
    <dgm:pt modelId="{DD8E19E7-D3D0-4881-B38E-0ABBC6C71026}" type="pres">
      <dgm:prSet presAssocID="{0299CA1C-5562-4368-A3F2-82E3215E833F}" presName="rectComp" presStyleCnt="0"/>
      <dgm:spPr/>
    </dgm:pt>
    <dgm:pt modelId="{FB1A5DBA-BCED-4A65-8B00-234A21FC7252}" type="pres">
      <dgm:prSet presAssocID="{0299CA1C-5562-4368-A3F2-82E3215E833F}" presName="bgRect" presStyleLbl="bgShp" presStyleIdx="2" presStyleCnt="3"/>
      <dgm:spPr/>
    </dgm:pt>
    <dgm:pt modelId="{C464D033-C4BE-4A79-B605-AEC8A5F66DA7}" type="pres">
      <dgm:prSet presAssocID="{0299CA1C-5562-4368-A3F2-82E3215E833F}" presName="bgRectTx" presStyleLbl="bgShp" presStyleIdx="2" presStyleCnt="3">
        <dgm:presLayoutVars>
          <dgm:bulletEnabled val="1"/>
        </dgm:presLayoutVars>
      </dgm:prSet>
      <dgm:spPr/>
    </dgm:pt>
  </dgm:ptLst>
  <dgm:cxnLst>
    <dgm:cxn modelId="{95960512-ED77-425A-9358-E9C6CA21875E}" type="presOf" srcId="{06FF24C1-0C73-46BF-A6C3-D3E74F5F8F05}" destId="{337E82C9-9C33-44D3-8660-AC7B6D49E4D6}" srcOrd="0" destOrd="0" presId="urn:microsoft.com/office/officeart/2005/8/layout/hierarchy6"/>
    <dgm:cxn modelId="{8830B119-A8AE-4DF0-847E-8194DA96868C}" type="presOf" srcId="{B29B9AB4-E4A2-4870-B1B1-AD460B370849}" destId="{D6DE902A-1FEC-4597-AFBB-8EED932F9213}" srcOrd="1" destOrd="0" presId="urn:microsoft.com/office/officeart/2005/8/layout/hierarchy6"/>
    <dgm:cxn modelId="{8B81811C-14C4-457C-97C1-60E5BE8DF9E5}" type="presOf" srcId="{B29B9AB4-E4A2-4870-B1B1-AD460B370849}" destId="{53312850-F278-42AC-BF5B-1F6BC6A46EE3}" srcOrd="0" destOrd="0" presId="urn:microsoft.com/office/officeart/2005/8/layout/hierarchy6"/>
    <dgm:cxn modelId="{4B8D502E-4C38-406D-954F-1C4EAACCB7F9}" srcId="{6F748621-A463-4E6E-BC09-62D232B0A322}" destId="{B29B9AB4-E4A2-4870-B1B1-AD460B370849}" srcOrd="2" destOrd="0" parTransId="{9A2807C4-01C3-4FFC-BE59-0C55849F50AA}" sibTransId="{D8D84C49-75EE-4755-AC76-6E95466F0C2F}"/>
    <dgm:cxn modelId="{770D3830-0DC6-46DD-BB3A-54692FB7ACAE}" type="presOf" srcId="{0299CA1C-5562-4368-A3F2-82E3215E833F}" destId="{FB1A5DBA-BCED-4A65-8B00-234A21FC7252}" srcOrd="0" destOrd="0" presId="urn:microsoft.com/office/officeart/2005/8/layout/hierarchy6"/>
    <dgm:cxn modelId="{DAC19731-0D62-4C15-B405-D3E0E94AE039}" srcId="{96AF6290-F5E8-4A8B-AE8C-8C9AA727417F}" destId="{0F875610-93EA-4569-8554-832F070CBCB0}" srcOrd="0" destOrd="0" parTransId="{0731CEDC-17F6-44F0-BE44-6945EDD5824E}" sibTransId="{FD629378-C517-4BA0-AEB2-4D91329478B6}"/>
    <dgm:cxn modelId="{B9758A3A-6E48-453F-B680-6CD159BFB11A}" srcId="{228FCCA1-E555-47B8-BB3F-72416B7D0DA7}" destId="{55733A4C-3A83-4346-B2ED-AA52992FD382}" srcOrd="1" destOrd="0" parTransId="{99B2DF4A-B7CA-460A-A64D-BC2F5596898A}" sibTransId="{9109426A-27AE-4CA1-ACB7-1EE1967F59D0}"/>
    <dgm:cxn modelId="{038E133B-575A-447F-8963-AAF31F68F4B7}" type="presOf" srcId="{0731CEDC-17F6-44F0-BE44-6945EDD5824E}" destId="{328EC0F3-86C6-4A7E-888E-62896C609791}" srcOrd="0" destOrd="0" presId="urn:microsoft.com/office/officeart/2005/8/layout/hierarchy6"/>
    <dgm:cxn modelId="{0B96BC3F-0DF4-4C51-A455-A6336AF3D6EE}" type="presOf" srcId="{DDB0E7D8-4E52-4080-811A-6BAEEDD96F6E}" destId="{1F7D2204-E764-4814-B265-5B00BEEDC0F1}" srcOrd="0" destOrd="0" presId="urn:microsoft.com/office/officeart/2005/8/layout/hierarchy6"/>
    <dgm:cxn modelId="{CCDC9641-F982-49FF-8664-4BD41DFE12B7}" type="presOf" srcId="{63186407-3A57-4D62-9B22-23FEFD4973C0}" destId="{2C2F2275-4FCE-40C3-A8A7-38E6A1FAF833}" srcOrd="0" destOrd="0" presId="urn:microsoft.com/office/officeart/2005/8/layout/hierarchy6"/>
    <dgm:cxn modelId="{5469006D-52F8-447C-89F0-148640478B50}" type="presOf" srcId="{228FCCA1-E555-47B8-BB3F-72416B7D0DA7}" destId="{BDE44130-DEFF-4B8C-97BB-71881623D986}" srcOrd="0" destOrd="0" presId="urn:microsoft.com/office/officeart/2005/8/layout/hierarchy6"/>
    <dgm:cxn modelId="{06649E53-8015-40A5-B808-E91ABDB7CD4A}" srcId="{6F748621-A463-4E6E-BC09-62D232B0A322}" destId="{63186407-3A57-4D62-9B22-23FEFD4973C0}" srcOrd="1" destOrd="0" parTransId="{FD593F91-A3B0-4E79-ADAB-7E5659213D19}" sibTransId="{CCC723E6-4575-4A4F-B7ED-14B0E2BED41C}"/>
    <dgm:cxn modelId="{A44FB373-52D8-4B29-8FB3-F6E6C4C36EB2}" type="presOf" srcId="{0299CA1C-5562-4368-A3F2-82E3215E833F}" destId="{C464D033-C4BE-4A79-B605-AEC8A5F66DA7}" srcOrd="1" destOrd="0" presId="urn:microsoft.com/office/officeart/2005/8/layout/hierarchy6"/>
    <dgm:cxn modelId="{7DA5CC56-9A18-4380-93CF-4AA8468EF33A}" type="presOf" srcId="{0F875610-93EA-4569-8554-832F070CBCB0}" destId="{326E35CA-DDBE-4B55-8E98-51EB2D981A58}" srcOrd="0" destOrd="0" presId="urn:microsoft.com/office/officeart/2005/8/layout/hierarchy6"/>
    <dgm:cxn modelId="{09448786-9552-40B0-9060-735A87CDC691}" srcId="{96AF6290-F5E8-4A8B-AE8C-8C9AA727417F}" destId="{06FF24C1-0C73-46BF-A6C3-D3E74F5F8F05}" srcOrd="1" destOrd="0" parTransId="{898D121C-E57F-455F-A664-5D2C8AE7C1CF}" sibTransId="{BE119D7B-2333-483B-82EE-E07483CAF16C}"/>
    <dgm:cxn modelId="{75E81B92-7153-4EAF-A43F-C9F1C08DC810}" type="presOf" srcId="{96AF6290-F5E8-4A8B-AE8C-8C9AA727417F}" destId="{F3D1D2BE-D314-416F-9AD9-869C5E1565AB}" srcOrd="0" destOrd="0" presId="urn:microsoft.com/office/officeart/2005/8/layout/hierarchy6"/>
    <dgm:cxn modelId="{17085B95-4C38-436D-9A56-2E8F0F45BF94}" type="presOf" srcId="{63186407-3A57-4D62-9B22-23FEFD4973C0}" destId="{2BEB4313-65EF-4D8F-AC87-773ECC8D7B42}" srcOrd="1" destOrd="0" presId="urn:microsoft.com/office/officeart/2005/8/layout/hierarchy6"/>
    <dgm:cxn modelId="{EC9864AD-1CE5-45C4-B303-17096BD930F2}" srcId="{6F748621-A463-4E6E-BC09-62D232B0A322}" destId="{228FCCA1-E555-47B8-BB3F-72416B7D0DA7}" srcOrd="0" destOrd="0" parTransId="{D3988781-55A3-4F86-8576-DAE47F54D383}" sibTransId="{4CC786FC-5ADB-45A4-9200-93325172AD2D}"/>
    <dgm:cxn modelId="{C97A50B0-1CC8-42A0-A2D3-C40795643DFC}" type="presOf" srcId="{898D121C-E57F-455F-A664-5D2C8AE7C1CF}" destId="{2898DD60-63DE-4315-9134-7C9B45D1CE88}" srcOrd="0" destOrd="0" presId="urn:microsoft.com/office/officeart/2005/8/layout/hierarchy6"/>
    <dgm:cxn modelId="{1E0869C2-B4F9-4655-97C4-5DE4EE682C28}" srcId="{228FCCA1-E555-47B8-BB3F-72416B7D0DA7}" destId="{96AF6290-F5E8-4A8B-AE8C-8C9AA727417F}" srcOrd="0" destOrd="0" parTransId="{DDB0E7D8-4E52-4080-811A-6BAEEDD96F6E}" sibTransId="{E69BEC2A-52F0-4CD6-A622-6BA52A457B08}"/>
    <dgm:cxn modelId="{AF8C10C4-8A25-4F78-9E22-697E5FB76379}" srcId="{6F748621-A463-4E6E-BC09-62D232B0A322}" destId="{0299CA1C-5562-4368-A3F2-82E3215E833F}" srcOrd="3" destOrd="0" parTransId="{42071467-3A99-4006-B37B-311A6A0515CF}" sibTransId="{BB1A8F89-4519-4151-BF02-F7942CF0B77E}"/>
    <dgm:cxn modelId="{E6C527C7-E9D6-4761-958E-EB41A253D8DC}" type="presOf" srcId="{99B2DF4A-B7CA-460A-A64D-BC2F5596898A}" destId="{005DE7A6-C947-41B2-A858-D8604F35A78A}" srcOrd="0" destOrd="0" presId="urn:microsoft.com/office/officeart/2005/8/layout/hierarchy6"/>
    <dgm:cxn modelId="{623F30C9-F708-40D8-AB4D-33C25791797B}" type="presOf" srcId="{55733A4C-3A83-4346-B2ED-AA52992FD382}" destId="{1256696D-2FAE-4FDD-BDC9-E600B77464DB}" srcOrd="0" destOrd="0" presId="urn:microsoft.com/office/officeart/2005/8/layout/hierarchy6"/>
    <dgm:cxn modelId="{E00BFDFE-9E1B-47D0-BE69-B7BE18751476}" type="presOf" srcId="{6F748621-A463-4E6E-BC09-62D232B0A322}" destId="{BEDC40F1-67C6-414E-A829-B0DD93E2F83E}" srcOrd="0" destOrd="0" presId="urn:microsoft.com/office/officeart/2005/8/layout/hierarchy6"/>
    <dgm:cxn modelId="{EF3B95D7-B027-4685-801C-A67E2CD2C787}" type="presParOf" srcId="{BEDC40F1-67C6-414E-A829-B0DD93E2F83E}" destId="{27BC1350-212B-4F5D-818C-FA10A77BB816}" srcOrd="0" destOrd="0" presId="urn:microsoft.com/office/officeart/2005/8/layout/hierarchy6"/>
    <dgm:cxn modelId="{7EC17B12-92E8-44AB-B46C-A29AA500021A}" type="presParOf" srcId="{27BC1350-212B-4F5D-818C-FA10A77BB816}" destId="{81DB9BD3-2356-4482-88CF-2E722BEA191C}" srcOrd="0" destOrd="0" presId="urn:microsoft.com/office/officeart/2005/8/layout/hierarchy6"/>
    <dgm:cxn modelId="{1CD3F4CD-49E4-44EB-A574-D91F6BBF2471}" type="presParOf" srcId="{27BC1350-212B-4F5D-818C-FA10A77BB816}" destId="{D040D5F2-8D67-4FF6-8E04-05B027B09DFD}" srcOrd="1" destOrd="0" presId="urn:microsoft.com/office/officeart/2005/8/layout/hierarchy6"/>
    <dgm:cxn modelId="{52DC08E9-4F87-45E9-81A5-A28D7852F270}" type="presParOf" srcId="{D040D5F2-8D67-4FF6-8E04-05B027B09DFD}" destId="{1D9523C4-0B23-4B88-8478-39FCB45345B8}" srcOrd="0" destOrd="0" presId="urn:microsoft.com/office/officeart/2005/8/layout/hierarchy6"/>
    <dgm:cxn modelId="{1CC60006-5E97-46C2-91DC-64C960D113A0}" type="presParOf" srcId="{1D9523C4-0B23-4B88-8478-39FCB45345B8}" destId="{BDE44130-DEFF-4B8C-97BB-71881623D986}" srcOrd="0" destOrd="0" presId="urn:microsoft.com/office/officeart/2005/8/layout/hierarchy6"/>
    <dgm:cxn modelId="{95628945-EB3F-42A9-B301-E37C7154CF34}" type="presParOf" srcId="{1D9523C4-0B23-4B88-8478-39FCB45345B8}" destId="{1B876A0D-4410-48D0-AEDE-1589139C2581}" srcOrd="1" destOrd="0" presId="urn:microsoft.com/office/officeart/2005/8/layout/hierarchy6"/>
    <dgm:cxn modelId="{3D8B5CC8-DE89-423F-AE23-E02E1AF886A3}" type="presParOf" srcId="{1B876A0D-4410-48D0-AEDE-1589139C2581}" destId="{1F7D2204-E764-4814-B265-5B00BEEDC0F1}" srcOrd="0" destOrd="0" presId="urn:microsoft.com/office/officeart/2005/8/layout/hierarchy6"/>
    <dgm:cxn modelId="{B9D50381-2C45-4ACC-AFEF-FA2DCA532E04}" type="presParOf" srcId="{1B876A0D-4410-48D0-AEDE-1589139C2581}" destId="{E3B41BD8-1A9E-45D2-BC45-1B404230DED6}" srcOrd="1" destOrd="0" presId="urn:microsoft.com/office/officeart/2005/8/layout/hierarchy6"/>
    <dgm:cxn modelId="{89088333-4B86-454B-BF53-F06005B9373B}" type="presParOf" srcId="{E3B41BD8-1A9E-45D2-BC45-1B404230DED6}" destId="{F3D1D2BE-D314-416F-9AD9-869C5E1565AB}" srcOrd="0" destOrd="0" presId="urn:microsoft.com/office/officeart/2005/8/layout/hierarchy6"/>
    <dgm:cxn modelId="{5F137493-B76F-49DB-8617-C9C8F1C7DDDC}" type="presParOf" srcId="{E3B41BD8-1A9E-45D2-BC45-1B404230DED6}" destId="{F85B367D-CAFC-4A08-8F99-3AD20B8658B1}" srcOrd="1" destOrd="0" presId="urn:microsoft.com/office/officeart/2005/8/layout/hierarchy6"/>
    <dgm:cxn modelId="{37BC884C-8484-48ED-BA76-D577105F3E55}" type="presParOf" srcId="{F85B367D-CAFC-4A08-8F99-3AD20B8658B1}" destId="{328EC0F3-86C6-4A7E-888E-62896C609791}" srcOrd="0" destOrd="0" presId="urn:microsoft.com/office/officeart/2005/8/layout/hierarchy6"/>
    <dgm:cxn modelId="{A2BF963C-1DFE-4A4F-96BA-FF1908276FEE}" type="presParOf" srcId="{F85B367D-CAFC-4A08-8F99-3AD20B8658B1}" destId="{EE9C0286-B0DB-4196-B80D-EBDD26A263D8}" srcOrd="1" destOrd="0" presId="urn:microsoft.com/office/officeart/2005/8/layout/hierarchy6"/>
    <dgm:cxn modelId="{0EC97254-FD31-4C3E-9353-B227ED35DE35}" type="presParOf" srcId="{EE9C0286-B0DB-4196-B80D-EBDD26A263D8}" destId="{326E35CA-DDBE-4B55-8E98-51EB2D981A58}" srcOrd="0" destOrd="0" presId="urn:microsoft.com/office/officeart/2005/8/layout/hierarchy6"/>
    <dgm:cxn modelId="{F9C204DC-45E5-4345-8661-AA09F2FF6DB4}" type="presParOf" srcId="{EE9C0286-B0DB-4196-B80D-EBDD26A263D8}" destId="{09558F56-8426-4B4C-A006-1B05301B17C8}" srcOrd="1" destOrd="0" presId="urn:microsoft.com/office/officeart/2005/8/layout/hierarchy6"/>
    <dgm:cxn modelId="{D53CD33D-AD29-494B-B5F7-BDB8D8F41BF9}" type="presParOf" srcId="{F85B367D-CAFC-4A08-8F99-3AD20B8658B1}" destId="{2898DD60-63DE-4315-9134-7C9B45D1CE88}" srcOrd="2" destOrd="0" presId="urn:microsoft.com/office/officeart/2005/8/layout/hierarchy6"/>
    <dgm:cxn modelId="{D89957F3-B0E7-4BAE-B73D-9DCF7DC8C72A}" type="presParOf" srcId="{F85B367D-CAFC-4A08-8F99-3AD20B8658B1}" destId="{697E66B8-2748-4D06-88BE-DB2762F048E6}" srcOrd="3" destOrd="0" presId="urn:microsoft.com/office/officeart/2005/8/layout/hierarchy6"/>
    <dgm:cxn modelId="{3ED87AE1-B835-419F-AD88-A4DDB8E5C5C0}" type="presParOf" srcId="{697E66B8-2748-4D06-88BE-DB2762F048E6}" destId="{337E82C9-9C33-44D3-8660-AC7B6D49E4D6}" srcOrd="0" destOrd="0" presId="urn:microsoft.com/office/officeart/2005/8/layout/hierarchy6"/>
    <dgm:cxn modelId="{598E5DB0-10B9-4536-86E6-C11CBA13DB0D}" type="presParOf" srcId="{697E66B8-2748-4D06-88BE-DB2762F048E6}" destId="{65D2A166-4FA2-4AEB-AD9C-068DCB5BDC74}" srcOrd="1" destOrd="0" presId="urn:microsoft.com/office/officeart/2005/8/layout/hierarchy6"/>
    <dgm:cxn modelId="{08A6E75B-9B8C-4EE7-B79B-6AB0E88CCA66}" type="presParOf" srcId="{1B876A0D-4410-48D0-AEDE-1589139C2581}" destId="{005DE7A6-C947-41B2-A858-D8604F35A78A}" srcOrd="2" destOrd="0" presId="urn:microsoft.com/office/officeart/2005/8/layout/hierarchy6"/>
    <dgm:cxn modelId="{9D3DD577-2D46-41CB-A16A-F2EBC1BAF79A}" type="presParOf" srcId="{1B876A0D-4410-48D0-AEDE-1589139C2581}" destId="{B8BCF9B3-4715-44F1-8F4A-2A50FE2DE890}" srcOrd="3" destOrd="0" presId="urn:microsoft.com/office/officeart/2005/8/layout/hierarchy6"/>
    <dgm:cxn modelId="{2F0264CF-85CA-4C06-897B-5ECBE43A0CAA}" type="presParOf" srcId="{B8BCF9B3-4715-44F1-8F4A-2A50FE2DE890}" destId="{1256696D-2FAE-4FDD-BDC9-E600B77464DB}" srcOrd="0" destOrd="0" presId="urn:microsoft.com/office/officeart/2005/8/layout/hierarchy6"/>
    <dgm:cxn modelId="{5A59499C-CA1E-43F4-B543-A3FE0D841D84}" type="presParOf" srcId="{B8BCF9B3-4715-44F1-8F4A-2A50FE2DE890}" destId="{732F58C2-0CD6-4B3B-BE95-117552F26AFC}" srcOrd="1" destOrd="0" presId="urn:microsoft.com/office/officeart/2005/8/layout/hierarchy6"/>
    <dgm:cxn modelId="{D706AFE5-A1EA-4B92-A908-4FFD0C3E9739}" type="presParOf" srcId="{BEDC40F1-67C6-414E-A829-B0DD93E2F83E}" destId="{80CEB726-C63F-4625-B65C-5C6D50F5F8DC}" srcOrd="1" destOrd="0" presId="urn:microsoft.com/office/officeart/2005/8/layout/hierarchy6"/>
    <dgm:cxn modelId="{C86C80A6-E8A2-4B77-A751-B3A29D445B2F}" type="presParOf" srcId="{80CEB726-C63F-4625-B65C-5C6D50F5F8DC}" destId="{CB1A3F63-A5CB-4F76-85AF-BF309627C9C5}" srcOrd="0" destOrd="0" presId="urn:microsoft.com/office/officeart/2005/8/layout/hierarchy6"/>
    <dgm:cxn modelId="{BC38E4CC-A121-46E9-B500-DA01A7B055BF}" type="presParOf" srcId="{CB1A3F63-A5CB-4F76-85AF-BF309627C9C5}" destId="{2C2F2275-4FCE-40C3-A8A7-38E6A1FAF833}" srcOrd="0" destOrd="0" presId="urn:microsoft.com/office/officeart/2005/8/layout/hierarchy6"/>
    <dgm:cxn modelId="{2787937C-BD84-4105-9B60-B182C23BD7CD}" type="presParOf" srcId="{CB1A3F63-A5CB-4F76-85AF-BF309627C9C5}" destId="{2BEB4313-65EF-4D8F-AC87-773ECC8D7B42}" srcOrd="1" destOrd="0" presId="urn:microsoft.com/office/officeart/2005/8/layout/hierarchy6"/>
    <dgm:cxn modelId="{B4813189-2FE1-4A59-9B53-4759FD65C24E}" type="presParOf" srcId="{80CEB726-C63F-4625-B65C-5C6D50F5F8DC}" destId="{03E1BE72-A414-4420-9A75-B59D622E6136}" srcOrd="1" destOrd="0" presId="urn:microsoft.com/office/officeart/2005/8/layout/hierarchy6"/>
    <dgm:cxn modelId="{284D569D-CAED-4264-894D-9DB96069D000}" type="presParOf" srcId="{03E1BE72-A414-4420-9A75-B59D622E6136}" destId="{1440E51A-F76B-449A-95EB-8D72608B5D13}" srcOrd="0" destOrd="0" presId="urn:microsoft.com/office/officeart/2005/8/layout/hierarchy6"/>
    <dgm:cxn modelId="{E19B365C-5029-4054-BE89-843F4AEEE224}" type="presParOf" srcId="{80CEB726-C63F-4625-B65C-5C6D50F5F8DC}" destId="{92F2F2B1-F6E4-40F1-8499-A8EA44E70F8C}" srcOrd="2" destOrd="0" presId="urn:microsoft.com/office/officeart/2005/8/layout/hierarchy6"/>
    <dgm:cxn modelId="{FA56A276-8D45-4175-80F4-8604CB159D64}" type="presParOf" srcId="{92F2F2B1-F6E4-40F1-8499-A8EA44E70F8C}" destId="{53312850-F278-42AC-BF5B-1F6BC6A46EE3}" srcOrd="0" destOrd="0" presId="urn:microsoft.com/office/officeart/2005/8/layout/hierarchy6"/>
    <dgm:cxn modelId="{D6A7732E-93D6-41A4-BADA-C1C99D47FF1A}" type="presParOf" srcId="{92F2F2B1-F6E4-40F1-8499-A8EA44E70F8C}" destId="{D6DE902A-1FEC-4597-AFBB-8EED932F9213}" srcOrd="1" destOrd="0" presId="urn:microsoft.com/office/officeart/2005/8/layout/hierarchy6"/>
    <dgm:cxn modelId="{DE718A78-3D92-4EDD-AD1D-79E5A7673818}" type="presParOf" srcId="{80CEB726-C63F-4625-B65C-5C6D50F5F8DC}" destId="{73F68BD6-F2A2-4BFF-A58F-1C541DEA5AA8}" srcOrd="3" destOrd="0" presId="urn:microsoft.com/office/officeart/2005/8/layout/hierarchy6"/>
    <dgm:cxn modelId="{25EA3438-F791-42E9-822F-3C635867FEBE}" type="presParOf" srcId="{73F68BD6-F2A2-4BFF-A58F-1C541DEA5AA8}" destId="{1E9EF96E-8163-4EAB-B4DA-D4BB074E9309}" srcOrd="0" destOrd="0" presId="urn:microsoft.com/office/officeart/2005/8/layout/hierarchy6"/>
    <dgm:cxn modelId="{AA365DD2-C878-42B2-AD78-B956D52BE2D6}" type="presParOf" srcId="{80CEB726-C63F-4625-B65C-5C6D50F5F8DC}" destId="{DD8E19E7-D3D0-4881-B38E-0ABBC6C71026}" srcOrd="4" destOrd="0" presId="urn:microsoft.com/office/officeart/2005/8/layout/hierarchy6"/>
    <dgm:cxn modelId="{48F96EBD-C0CA-4389-A9F0-88C1D56A824E}" type="presParOf" srcId="{DD8E19E7-D3D0-4881-B38E-0ABBC6C71026}" destId="{FB1A5DBA-BCED-4A65-8B00-234A21FC7252}" srcOrd="0" destOrd="0" presId="urn:microsoft.com/office/officeart/2005/8/layout/hierarchy6"/>
    <dgm:cxn modelId="{2CF43DF8-6533-4869-9026-076A366A8382}" type="presParOf" srcId="{DD8E19E7-D3D0-4881-B38E-0ABBC6C71026}" destId="{C464D033-C4BE-4A79-B605-AEC8A5F66DA7}"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F1F48E-9BAD-48DE-9E8D-B41CECE1E37E}" type="doc">
      <dgm:prSet loTypeId="urn:microsoft.com/office/officeart/2005/8/layout/venn2" loCatId="relationship" qsTypeId="urn:microsoft.com/office/officeart/2005/8/quickstyle/simple1" qsCatId="simple" csTypeId="urn:microsoft.com/office/officeart/2005/8/colors/accent3_4" csCatId="accent3" phldr="1"/>
      <dgm:spPr/>
      <dgm:t>
        <a:bodyPr/>
        <a:lstStyle/>
        <a:p>
          <a:endParaRPr lang="en-GB"/>
        </a:p>
      </dgm:t>
    </dgm:pt>
    <dgm:pt modelId="{C5A5180F-1154-4420-95DF-F5783083D0D5}">
      <dgm:prSet phldrT="[Text]" custT="1"/>
      <dgm:spPr/>
      <dgm:t>
        <a:bodyPr/>
        <a:lstStyle/>
        <a:p>
          <a:r>
            <a:rPr lang="en-GB" sz="1200" dirty="0">
              <a:latin typeface="Arial" panose="020B0604020202020204" pitchFamily="34" charset="0"/>
              <a:cs typeface="Arial" panose="020B0604020202020204" pitchFamily="34" charset="0"/>
            </a:rPr>
            <a:t>Artificial Intelligence (AI)</a:t>
          </a:r>
        </a:p>
      </dgm:t>
    </dgm:pt>
    <dgm:pt modelId="{060D6903-5D42-41BF-A591-6EA2FAA356C3}" type="parTrans" cxnId="{365AD913-14A8-4AB6-AFB9-A3F5F82FEA6D}">
      <dgm:prSet/>
      <dgm:spPr/>
      <dgm:t>
        <a:bodyPr/>
        <a:lstStyle/>
        <a:p>
          <a:endParaRPr lang="en-GB"/>
        </a:p>
      </dgm:t>
    </dgm:pt>
    <dgm:pt modelId="{160993CC-D86E-4EE7-97A3-24D72561EDCA}" type="sibTrans" cxnId="{365AD913-14A8-4AB6-AFB9-A3F5F82FEA6D}">
      <dgm:prSet/>
      <dgm:spPr/>
      <dgm:t>
        <a:bodyPr/>
        <a:lstStyle/>
        <a:p>
          <a:endParaRPr lang="en-GB"/>
        </a:p>
      </dgm:t>
    </dgm:pt>
    <dgm:pt modelId="{99FF80EE-343D-4394-B4CD-5527E016C9F3}">
      <dgm:prSet phldrT="[Text]" custT="1"/>
      <dgm:spPr>
        <a:solidFill>
          <a:schemeClr val="tx1">
            <a:lumMod val="75000"/>
            <a:lumOff val="25000"/>
          </a:schemeClr>
        </a:solidFill>
      </dgm:spPr>
      <dgm:t>
        <a:bodyPr/>
        <a:lstStyle/>
        <a:p>
          <a:r>
            <a:rPr lang="en-GB" sz="1200" dirty="0">
              <a:latin typeface="Arial" panose="020B0604020202020204" pitchFamily="34" charset="0"/>
              <a:cs typeface="Arial" panose="020B0604020202020204" pitchFamily="34" charset="0"/>
            </a:rPr>
            <a:t>Machine Learning (ML)</a:t>
          </a:r>
        </a:p>
      </dgm:t>
    </dgm:pt>
    <dgm:pt modelId="{21C347B9-E6D6-41C8-B5F4-3644A63EAF08}" type="parTrans" cxnId="{6B2C8163-FA1C-463D-8B7A-7EB9C0040D80}">
      <dgm:prSet/>
      <dgm:spPr/>
      <dgm:t>
        <a:bodyPr/>
        <a:lstStyle/>
        <a:p>
          <a:endParaRPr lang="en-GB"/>
        </a:p>
      </dgm:t>
    </dgm:pt>
    <dgm:pt modelId="{29541873-D9C5-47B2-92A9-92B39B5A1D18}" type="sibTrans" cxnId="{6B2C8163-FA1C-463D-8B7A-7EB9C0040D80}">
      <dgm:prSet/>
      <dgm:spPr/>
      <dgm:t>
        <a:bodyPr/>
        <a:lstStyle/>
        <a:p>
          <a:endParaRPr lang="en-GB"/>
        </a:p>
      </dgm:t>
    </dgm:pt>
    <dgm:pt modelId="{166828E1-535A-4FD2-A7F6-0E6F31120A7A}">
      <dgm:prSet phldrT="[Text]" custT="1"/>
      <dgm:spPr/>
      <dgm:t>
        <a:bodyPr/>
        <a:lstStyle/>
        <a:p>
          <a:r>
            <a:rPr lang="en-GB" sz="1200" dirty="0">
              <a:latin typeface="Arial" panose="020B0604020202020204" pitchFamily="34" charset="0"/>
              <a:cs typeface="Arial" panose="020B0604020202020204" pitchFamily="34" charset="0"/>
            </a:rPr>
            <a:t>Artificial Neural Networks (ANN)</a:t>
          </a:r>
        </a:p>
      </dgm:t>
    </dgm:pt>
    <dgm:pt modelId="{0DCA6496-96FA-4A51-ACDF-B591F605C80B}" type="parTrans" cxnId="{B6AFC179-DBCA-401A-96DD-47E30F2DC2C1}">
      <dgm:prSet/>
      <dgm:spPr/>
      <dgm:t>
        <a:bodyPr/>
        <a:lstStyle/>
        <a:p>
          <a:endParaRPr lang="en-GB"/>
        </a:p>
      </dgm:t>
    </dgm:pt>
    <dgm:pt modelId="{ED9E0915-7BD2-4048-BEF5-57814332AE53}" type="sibTrans" cxnId="{B6AFC179-DBCA-401A-96DD-47E30F2DC2C1}">
      <dgm:prSet/>
      <dgm:spPr/>
      <dgm:t>
        <a:bodyPr/>
        <a:lstStyle/>
        <a:p>
          <a:endParaRPr lang="en-GB"/>
        </a:p>
      </dgm:t>
    </dgm:pt>
    <dgm:pt modelId="{4BA4A157-9E87-4E7F-BDB7-755467CA3D04}">
      <dgm:prSet phldrT="[Text]" custT="1"/>
      <dgm:spPr/>
      <dgm:t>
        <a:bodyPr/>
        <a:lstStyle/>
        <a:p>
          <a:r>
            <a:rPr lang="en-GB" sz="1200" dirty="0">
              <a:latin typeface="Arial" panose="020B0604020202020204" pitchFamily="34" charset="0"/>
              <a:cs typeface="Arial" panose="020B0604020202020204" pitchFamily="34" charset="0"/>
            </a:rPr>
            <a:t>Deep Learning (DL)</a:t>
          </a:r>
        </a:p>
      </dgm:t>
    </dgm:pt>
    <dgm:pt modelId="{ED177A23-4B82-4B38-A2D9-4C8D7CF3D598}" type="parTrans" cxnId="{1E78F44D-DE12-4CC1-8A57-72C4F948166A}">
      <dgm:prSet/>
      <dgm:spPr/>
      <dgm:t>
        <a:bodyPr/>
        <a:lstStyle/>
        <a:p>
          <a:endParaRPr lang="en-GB"/>
        </a:p>
      </dgm:t>
    </dgm:pt>
    <dgm:pt modelId="{86F75C2D-A79C-4674-8506-DA2935E789E6}" type="sibTrans" cxnId="{1E78F44D-DE12-4CC1-8A57-72C4F948166A}">
      <dgm:prSet/>
      <dgm:spPr/>
      <dgm:t>
        <a:bodyPr/>
        <a:lstStyle/>
        <a:p>
          <a:endParaRPr lang="en-GB"/>
        </a:p>
      </dgm:t>
    </dgm:pt>
    <dgm:pt modelId="{A5FB48DE-7742-4E10-8F12-0161302648F2}">
      <dgm:prSet phldrT="[Text]" custT="1"/>
      <dgm:spPr/>
      <dgm:t>
        <a:bodyPr/>
        <a:lstStyle/>
        <a:p>
          <a:r>
            <a:rPr lang="en-GB" sz="1400" b="1" dirty="0">
              <a:latin typeface="Arial" panose="020B0604020202020204" pitchFamily="34" charset="0"/>
              <a:cs typeface="Arial" panose="020B0604020202020204" pitchFamily="34" charset="0"/>
            </a:rPr>
            <a:t>Convolutional Neural Networks (CNN)</a:t>
          </a:r>
        </a:p>
      </dgm:t>
    </dgm:pt>
    <dgm:pt modelId="{E7E7851E-BF17-4B86-9B8F-8EBD99BFA60C}" type="parTrans" cxnId="{B1170CA6-5A38-4707-8FEE-3BC6AED45CBC}">
      <dgm:prSet/>
      <dgm:spPr/>
      <dgm:t>
        <a:bodyPr/>
        <a:lstStyle/>
        <a:p>
          <a:endParaRPr lang="en-GB"/>
        </a:p>
      </dgm:t>
    </dgm:pt>
    <dgm:pt modelId="{DF272861-B3DB-4081-8835-750B596A2920}" type="sibTrans" cxnId="{B1170CA6-5A38-4707-8FEE-3BC6AED45CBC}">
      <dgm:prSet/>
      <dgm:spPr/>
      <dgm:t>
        <a:bodyPr/>
        <a:lstStyle/>
        <a:p>
          <a:endParaRPr lang="en-GB"/>
        </a:p>
      </dgm:t>
    </dgm:pt>
    <dgm:pt modelId="{07422320-282A-496E-BABB-6EF4A49ED229}" type="pres">
      <dgm:prSet presAssocID="{23F1F48E-9BAD-48DE-9E8D-B41CECE1E37E}" presName="Name0" presStyleCnt="0">
        <dgm:presLayoutVars>
          <dgm:chMax val="7"/>
          <dgm:resizeHandles val="exact"/>
        </dgm:presLayoutVars>
      </dgm:prSet>
      <dgm:spPr/>
    </dgm:pt>
    <dgm:pt modelId="{1BEEF0AF-46B1-4893-84A4-BCC735A4E0D7}" type="pres">
      <dgm:prSet presAssocID="{23F1F48E-9BAD-48DE-9E8D-B41CECE1E37E}" presName="comp1" presStyleCnt="0"/>
      <dgm:spPr/>
    </dgm:pt>
    <dgm:pt modelId="{4A185F73-41E0-4A98-A711-8DD04E9CD483}" type="pres">
      <dgm:prSet presAssocID="{23F1F48E-9BAD-48DE-9E8D-B41CECE1E37E}" presName="circle1" presStyleLbl="node1" presStyleIdx="0" presStyleCnt="5"/>
      <dgm:spPr/>
    </dgm:pt>
    <dgm:pt modelId="{A9B43B9E-7D29-4C33-8B80-0796C37405AA}" type="pres">
      <dgm:prSet presAssocID="{23F1F48E-9BAD-48DE-9E8D-B41CECE1E37E}" presName="c1text" presStyleLbl="node1" presStyleIdx="0" presStyleCnt="5">
        <dgm:presLayoutVars>
          <dgm:bulletEnabled val="1"/>
        </dgm:presLayoutVars>
      </dgm:prSet>
      <dgm:spPr/>
    </dgm:pt>
    <dgm:pt modelId="{BB2A8034-1B93-4B98-AA81-225FA6C7B242}" type="pres">
      <dgm:prSet presAssocID="{23F1F48E-9BAD-48DE-9E8D-B41CECE1E37E}" presName="comp2" presStyleCnt="0"/>
      <dgm:spPr/>
    </dgm:pt>
    <dgm:pt modelId="{1741E231-5695-47A1-95A5-0AA8541D8041}" type="pres">
      <dgm:prSet presAssocID="{23F1F48E-9BAD-48DE-9E8D-B41CECE1E37E}" presName="circle2" presStyleLbl="node1" presStyleIdx="1" presStyleCnt="5"/>
      <dgm:spPr/>
    </dgm:pt>
    <dgm:pt modelId="{1371C92C-8045-4E65-AD5E-74CE123EB848}" type="pres">
      <dgm:prSet presAssocID="{23F1F48E-9BAD-48DE-9E8D-B41CECE1E37E}" presName="c2text" presStyleLbl="node1" presStyleIdx="1" presStyleCnt="5">
        <dgm:presLayoutVars>
          <dgm:bulletEnabled val="1"/>
        </dgm:presLayoutVars>
      </dgm:prSet>
      <dgm:spPr/>
    </dgm:pt>
    <dgm:pt modelId="{FA43C85E-344B-4AE9-AEE9-807362642577}" type="pres">
      <dgm:prSet presAssocID="{23F1F48E-9BAD-48DE-9E8D-B41CECE1E37E}" presName="comp3" presStyleCnt="0"/>
      <dgm:spPr/>
    </dgm:pt>
    <dgm:pt modelId="{3243464D-323F-4408-95AF-79D84505CB74}" type="pres">
      <dgm:prSet presAssocID="{23F1F48E-9BAD-48DE-9E8D-B41CECE1E37E}" presName="circle3" presStyleLbl="node1" presStyleIdx="2" presStyleCnt="5"/>
      <dgm:spPr/>
    </dgm:pt>
    <dgm:pt modelId="{377DB8EB-39B5-4C5C-B3CD-AAAFF8683E54}" type="pres">
      <dgm:prSet presAssocID="{23F1F48E-9BAD-48DE-9E8D-B41CECE1E37E}" presName="c3text" presStyleLbl="node1" presStyleIdx="2" presStyleCnt="5">
        <dgm:presLayoutVars>
          <dgm:bulletEnabled val="1"/>
        </dgm:presLayoutVars>
      </dgm:prSet>
      <dgm:spPr/>
    </dgm:pt>
    <dgm:pt modelId="{747AE4E8-C9DB-463D-97EE-A0FDB7CE148C}" type="pres">
      <dgm:prSet presAssocID="{23F1F48E-9BAD-48DE-9E8D-B41CECE1E37E}" presName="comp4" presStyleCnt="0"/>
      <dgm:spPr/>
    </dgm:pt>
    <dgm:pt modelId="{2DDD4319-601F-4924-AA17-232F035B9C05}" type="pres">
      <dgm:prSet presAssocID="{23F1F48E-9BAD-48DE-9E8D-B41CECE1E37E}" presName="circle4" presStyleLbl="node1" presStyleIdx="3" presStyleCnt="5"/>
      <dgm:spPr/>
    </dgm:pt>
    <dgm:pt modelId="{197625EB-4285-42BB-B055-9E72E672C8D1}" type="pres">
      <dgm:prSet presAssocID="{23F1F48E-9BAD-48DE-9E8D-B41CECE1E37E}" presName="c4text" presStyleLbl="node1" presStyleIdx="3" presStyleCnt="5">
        <dgm:presLayoutVars>
          <dgm:bulletEnabled val="1"/>
        </dgm:presLayoutVars>
      </dgm:prSet>
      <dgm:spPr/>
    </dgm:pt>
    <dgm:pt modelId="{D58BB94F-9A50-4056-AB78-F5F99B241E08}" type="pres">
      <dgm:prSet presAssocID="{23F1F48E-9BAD-48DE-9E8D-B41CECE1E37E}" presName="comp5" presStyleCnt="0"/>
      <dgm:spPr/>
    </dgm:pt>
    <dgm:pt modelId="{AAF78D67-99AE-4D9D-8343-C5A788ED21FE}" type="pres">
      <dgm:prSet presAssocID="{23F1F48E-9BAD-48DE-9E8D-B41CECE1E37E}" presName="circle5" presStyleLbl="node1" presStyleIdx="4" presStyleCnt="5"/>
      <dgm:spPr/>
    </dgm:pt>
    <dgm:pt modelId="{12A75BF5-B99D-44EE-B0A0-6159233F91A1}" type="pres">
      <dgm:prSet presAssocID="{23F1F48E-9BAD-48DE-9E8D-B41CECE1E37E}" presName="c5text" presStyleLbl="node1" presStyleIdx="4" presStyleCnt="5">
        <dgm:presLayoutVars>
          <dgm:bulletEnabled val="1"/>
        </dgm:presLayoutVars>
      </dgm:prSet>
      <dgm:spPr/>
    </dgm:pt>
  </dgm:ptLst>
  <dgm:cxnLst>
    <dgm:cxn modelId="{365AD913-14A8-4AB6-AFB9-A3F5F82FEA6D}" srcId="{23F1F48E-9BAD-48DE-9E8D-B41CECE1E37E}" destId="{C5A5180F-1154-4420-95DF-F5783083D0D5}" srcOrd="0" destOrd="0" parTransId="{060D6903-5D42-41BF-A591-6EA2FAA356C3}" sibTransId="{160993CC-D86E-4EE7-97A3-24D72561EDCA}"/>
    <dgm:cxn modelId="{1A73FF19-2AC4-472D-BBC3-82DEE316ED94}" type="presOf" srcId="{23F1F48E-9BAD-48DE-9E8D-B41CECE1E37E}" destId="{07422320-282A-496E-BABB-6EF4A49ED229}" srcOrd="0" destOrd="0" presId="urn:microsoft.com/office/officeart/2005/8/layout/venn2"/>
    <dgm:cxn modelId="{6B2C8163-FA1C-463D-8B7A-7EB9C0040D80}" srcId="{23F1F48E-9BAD-48DE-9E8D-B41CECE1E37E}" destId="{99FF80EE-343D-4394-B4CD-5527E016C9F3}" srcOrd="1" destOrd="0" parTransId="{21C347B9-E6D6-41C8-B5F4-3644A63EAF08}" sibTransId="{29541873-D9C5-47B2-92A9-92B39B5A1D18}"/>
    <dgm:cxn modelId="{3A5EF64A-116C-4E07-8A9F-7394EB29F6DE}" type="presOf" srcId="{C5A5180F-1154-4420-95DF-F5783083D0D5}" destId="{A9B43B9E-7D29-4C33-8B80-0796C37405AA}" srcOrd="1" destOrd="0" presId="urn:microsoft.com/office/officeart/2005/8/layout/venn2"/>
    <dgm:cxn modelId="{1E78F44D-DE12-4CC1-8A57-72C4F948166A}" srcId="{23F1F48E-9BAD-48DE-9E8D-B41CECE1E37E}" destId="{4BA4A157-9E87-4E7F-BDB7-755467CA3D04}" srcOrd="3" destOrd="0" parTransId="{ED177A23-4B82-4B38-A2D9-4C8D7CF3D598}" sibTransId="{86F75C2D-A79C-4674-8506-DA2935E789E6}"/>
    <dgm:cxn modelId="{824C6F6E-0BB5-4DCB-9CBA-45C45D61A9A4}" type="presOf" srcId="{C5A5180F-1154-4420-95DF-F5783083D0D5}" destId="{4A185F73-41E0-4A98-A711-8DD04E9CD483}" srcOrd="0" destOrd="0" presId="urn:microsoft.com/office/officeart/2005/8/layout/venn2"/>
    <dgm:cxn modelId="{A0C47476-55F1-414C-AD20-1A98EB1F3E8F}" type="presOf" srcId="{99FF80EE-343D-4394-B4CD-5527E016C9F3}" destId="{1741E231-5695-47A1-95A5-0AA8541D8041}" srcOrd="0" destOrd="0" presId="urn:microsoft.com/office/officeart/2005/8/layout/venn2"/>
    <dgm:cxn modelId="{B6AFC179-DBCA-401A-96DD-47E30F2DC2C1}" srcId="{23F1F48E-9BAD-48DE-9E8D-B41CECE1E37E}" destId="{166828E1-535A-4FD2-A7F6-0E6F31120A7A}" srcOrd="2" destOrd="0" parTransId="{0DCA6496-96FA-4A51-ACDF-B591F605C80B}" sibTransId="{ED9E0915-7BD2-4048-BEF5-57814332AE53}"/>
    <dgm:cxn modelId="{02E99E85-5987-472C-9971-C8BC0CEB0697}" type="presOf" srcId="{4BA4A157-9E87-4E7F-BDB7-755467CA3D04}" destId="{2DDD4319-601F-4924-AA17-232F035B9C05}" srcOrd="0" destOrd="0" presId="urn:microsoft.com/office/officeart/2005/8/layout/venn2"/>
    <dgm:cxn modelId="{F355F591-3881-40B7-973C-18A9ECBD8ECE}" type="presOf" srcId="{4BA4A157-9E87-4E7F-BDB7-755467CA3D04}" destId="{197625EB-4285-42BB-B055-9E72E672C8D1}" srcOrd="1" destOrd="0" presId="urn:microsoft.com/office/officeart/2005/8/layout/venn2"/>
    <dgm:cxn modelId="{B1170CA6-5A38-4707-8FEE-3BC6AED45CBC}" srcId="{23F1F48E-9BAD-48DE-9E8D-B41CECE1E37E}" destId="{A5FB48DE-7742-4E10-8F12-0161302648F2}" srcOrd="4" destOrd="0" parTransId="{E7E7851E-BF17-4B86-9B8F-8EBD99BFA60C}" sibTransId="{DF272861-B3DB-4081-8835-750B596A2920}"/>
    <dgm:cxn modelId="{198CFEB3-26AC-4BFC-A45A-8395FBD19CEF}" type="presOf" srcId="{166828E1-535A-4FD2-A7F6-0E6F31120A7A}" destId="{377DB8EB-39B5-4C5C-B3CD-AAAFF8683E54}" srcOrd="1" destOrd="0" presId="urn:microsoft.com/office/officeart/2005/8/layout/venn2"/>
    <dgm:cxn modelId="{4E1E72B7-A00D-4AD4-9369-9B112645E150}" type="presOf" srcId="{99FF80EE-343D-4394-B4CD-5527E016C9F3}" destId="{1371C92C-8045-4E65-AD5E-74CE123EB848}" srcOrd="1" destOrd="0" presId="urn:microsoft.com/office/officeart/2005/8/layout/venn2"/>
    <dgm:cxn modelId="{86A2C2B8-973F-4C97-99A9-0F545E300A0A}" type="presOf" srcId="{166828E1-535A-4FD2-A7F6-0E6F31120A7A}" destId="{3243464D-323F-4408-95AF-79D84505CB74}" srcOrd="0" destOrd="0" presId="urn:microsoft.com/office/officeart/2005/8/layout/venn2"/>
    <dgm:cxn modelId="{53C623C5-176F-4853-BE86-6ED73577DD5D}" type="presOf" srcId="{A5FB48DE-7742-4E10-8F12-0161302648F2}" destId="{AAF78D67-99AE-4D9D-8343-C5A788ED21FE}" srcOrd="0" destOrd="0" presId="urn:microsoft.com/office/officeart/2005/8/layout/venn2"/>
    <dgm:cxn modelId="{1D9766E2-B7A6-4ACD-837C-3CC3EFBF17D7}" type="presOf" srcId="{A5FB48DE-7742-4E10-8F12-0161302648F2}" destId="{12A75BF5-B99D-44EE-B0A0-6159233F91A1}" srcOrd="1" destOrd="0" presId="urn:microsoft.com/office/officeart/2005/8/layout/venn2"/>
    <dgm:cxn modelId="{F2359776-3935-4DC7-9FD4-E5F31B4F9801}" type="presParOf" srcId="{07422320-282A-496E-BABB-6EF4A49ED229}" destId="{1BEEF0AF-46B1-4893-84A4-BCC735A4E0D7}" srcOrd="0" destOrd="0" presId="urn:microsoft.com/office/officeart/2005/8/layout/venn2"/>
    <dgm:cxn modelId="{8A1FD191-4B42-471F-BE51-F330FDB699D0}" type="presParOf" srcId="{1BEEF0AF-46B1-4893-84A4-BCC735A4E0D7}" destId="{4A185F73-41E0-4A98-A711-8DD04E9CD483}" srcOrd="0" destOrd="0" presId="urn:microsoft.com/office/officeart/2005/8/layout/venn2"/>
    <dgm:cxn modelId="{A8650DD1-DC82-41D0-AD70-913085B5C712}" type="presParOf" srcId="{1BEEF0AF-46B1-4893-84A4-BCC735A4E0D7}" destId="{A9B43B9E-7D29-4C33-8B80-0796C37405AA}" srcOrd="1" destOrd="0" presId="urn:microsoft.com/office/officeart/2005/8/layout/venn2"/>
    <dgm:cxn modelId="{FABA84CC-9F68-41C3-BA9F-FF53D9EC95C8}" type="presParOf" srcId="{07422320-282A-496E-BABB-6EF4A49ED229}" destId="{BB2A8034-1B93-4B98-AA81-225FA6C7B242}" srcOrd="1" destOrd="0" presId="urn:microsoft.com/office/officeart/2005/8/layout/venn2"/>
    <dgm:cxn modelId="{74C32B7F-2497-4B58-9DD4-26ED649B7DB5}" type="presParOf" srcId="{BB2A8034-1B93-4B98-AA81-225FA6C7B242}" destId="{1741E231-5695-47A1-95A5-0AA8541D8041}" srcOrd="0" destOrd="0" presId="urn:microsoft.com/office/officeart/2005/8/layout/venn2"/>
    <dgm:cxn modelId="{12DC3979-351D-42E5-958E-7867AAEB1F4D}" type="presParOf" srcId="{BB2A8034-1B93-4B98-AA81-225FA6C7B242}" destId="{1371C92C-8045-4E65-AD5E-74CE123EB848}" srcOrd="1" destOrd="0" presId="urn:microsoft.com/office/officeart/2005/8/layout/venn2"/>
    <dgm:cxn modelId="{120DBBD9-A79C-4233-A060-C43E322F683B}" type="presParOf" srcId="{07422320-282A-496E-BABB-6EF4A49ED229}" destId="{FA43C85E-344B-4AE9-AEE9-807362642577}" srcOrd="2" destOrd="0" presId="urn:microsoft.com/office/officeart/2005/8/layout/venn2"/>
    <dgm:cxn modelId="{499CF7A3-BDF7-41B6-8A4F-848AD7B86A69}" type="presParOf" srcId="{FA43C85E-344B-4AE9-AEE9-807362642577}" destId="{3243464D-323F-4408-95AF-79D84505CB74}" srcOrd="0" destOrd="0" presId="urn:microsoft.com/office/officeart/2005/8/layout/venn2"/>
    <dgm:cxn modelId="{2E58C4B1-B698-4460-B359-72D384F4106B}" type="presParOf" srcId="{FA43C85E-344B-4AE9-AEE9-807362642577}" destId="{377DB8EB-39B5-4C5C-B3CD-AAAFF8683E54}" srcOrd="1" destOrd="0" presId="urn:microsoft.com/office/officeart/2005/8/layout/venn2"/>
    <dgm:cxn modelId="{089998C5-9671-4595-BB5D-86B79CE6D8C4}" type="presParOf" srcId="{07422320-282A-496E-BABB-6EF4A49ED229}" destId="{747AE4E8-C9DB-463D-97EE-A0FDB7CE148C}" srcOrd="3" destOrd="0" presId="urn:microsoft.com/office/officeart/2005/8/layout/venn2"/>
    <dgm:cxn modelId="{BB09384C-D072-498E-AAB1-9F870A05D4C3}" type="presParOf" srcId="{747AE4E8-C9DB-463D-97EE-A0FDB7CE148C}" destId="{2DDD4319-601F-4924-AA17-232F035B9C05}" srcOrd="0" destOrd="0" presId="urn:microsoft.com/office/officeart/2005/8/layout/venn2"/>
    <dgm:cxn modelId="{8E2D511C-0004-4963-8447-C05FD54D9049}" type="presParOf" srcId="{747AE4E8-C9DB-463D-97EE-A0FDB7CE148C}" destId="{197625EB-4285-42BB-B055-9E72E672C8D1}" srcOrd="1" destOrd="0" presId="urn:microsoft.com/office/officeart/2005/8/layout/venn2"/>
    <dgm:cxn modelId="{8C31CC32-3015-4104-9673-0AE4AFC5537F}" type="presParOf" srcId="{07422320-282A-496E-BABB-6EF4A49ED229}" destId="{D58BB94F-9A50-4056-AB78-F5F99B241E08}" srcOrd="4" destOrd="0" presId="urn:microsoft.com/office/officeart/2005/8/layout/venn2"/>
    <dgm:cxn modelId="{417720C1-F53D-4215-9A9D-15EE44DB393E}" type="presParOf" srcId="{D58BB94F-9A50-4056-AB78-F5F99B241E08}" destId="{AAF78D67-99AE-4D9D-8343-C5A788ED21FE}" srcOrd="0" destOrd="0" presId="urn:microsoft.com/office/officeart/2005/8/layout/venn2"/>
    <dgm:cxn modelId="{A8789A52-DCAA-42EF-978B-40D04585DD0E}" type="presParOf" srcId="{D58BB94F-9A50-4056-AB78-F5F99B241E08}" destId="{12A75BF5-B99D-44EE-B0A0-6159233F91A1}"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2A15BF2-1D09-447C-BD70-60BBBB21D35B}" type="doc">
      <dgm:prSet loTypeId="urn:microsoft.com/office/officeart/2005/8/layout/hProcess9" loCatId="process" qsTypeId="urn:microsoft.com/office/officeart/2005/8/quickstyle/simple1" qsCatId="simple" csTypeId="urn:microsoft.com/office/officeart/2005/8/colors/accent3_1" csCatId="accent3" phldr="1"/>
      <dgm:spPr/>
    </dgm:pt>
    <dgm:pt modelId="{FC2AAD95-D1C7-4D25-8196-A5FC9B6B25EB}">
      <dgm:prSet phldrT="[Text]"/>
      <dgm:spPr/>
      <dgm:t>
        <a:bodyPr/>
        <a:lstStyle/>
        <a:p>
          <a:r>
            <a:rPr lang="en-GB" dirty="0"/>
            <a:t>Data</a:t>
          </a:r>
        </a:p>
      </dgm:t>
    </dgm:pt>
    <dgm:pt modelId="{39350D72-0578-4B7D-A8B9-6F880129951E}" type="parTrans" cxnId="{253F136F-E7A3-4C14-9463-8D0DAB6BC2A0}">
      <dgm:prSet/>
      <dgm:spPr/>
      <dgm:t>
        <a:bodyPr/>
        <a:lstStyle/>
        <a:p>
          <a:endParaRPr lang="en-GB"/>
        </a:p>
      </dgm:t>
    </dgm:pt>
    <dgm:pt modelId="{FB607E09-4D6B-4655-97F7-CE9E1E2DE953}" type="sibTrans" cxnId="{253F136F-E7A3-4C14-9463-8D0DAB6BC2A0}">
      <dgm:prSet/>
      <dgm:spPr/>
      <dgm:t>
        <a:bodyPr/>
        <a:lstStyle/>
        <a:p>
          <a:endParaRPr lang="en-GB"/>
        </a:p>
      </dgm:t>
    </dgm:pt>
    <dgm:pt modelId="{9E465B77-2DEA-4677-A0E7-583364920041}">
      <dgm:prSet phldrT="[Text]"/>
      <dgm:spPr/>
      <dgm:t>
        <a:bodyPr/>
        <a:lstStyle/>
        <a:p>
          <a:r>
            <a:rPr lang="en-GB" dirty="0"/>
            <a:t>Describe by Attributes</a:t>
          </a:r>
        </a:p>
      </dgm:t>
    </dgm:pt>
    <dgm:pt modelId="{51965836-B5FB-4782-AA77-06280ACF8CE2}" type="parTrans" cxnId="{976354A5-344E-4657-8AD4-CA9EF05C1CBF}">
      <dgm:prSet/>
      <dgm:spPr/>
      <dgm:t>
        <a:bodyPr/>
        <a:lstStyle/>
        <a:p>
          <a:endParaRPr lang="en-GB"/>
        </a:p>
      </dgm:t>
    </dgm:pt>
    <dgm:pt modelId="{B2950756-2912-4578-832F-1442CC48C1A0}" type="sibTrans" cxnId="{976354A5-344E-4657-8AD4-CA9EF05C1CBF}">
      <dgm:prSet/>
      <dgm:spPr/>
      <dgm:t>
        <a:bodyPr/>
        <a:lstStyle/>
        <a:p>
          <a:endParaRPr lang="en-GB"/>
        </a:p>
      </dgm:t>
    </dgm:pt>
    <dgm:pt modelId="{C39C0316-171F-45B2-A27E-39DA905D1926}">
      <dgm:prSet phldrT="[Text]"/>
      <dgm:spPr/>
      <dgm:t>
        <a:bodyPr/>
        <a:lstStyle/>
        <a:p>
          <a:r>
            <a:rPr lang="en-GB" dirty="0"/>
            <a:t>Apply ML</a:t>
          </a:r>
        </a:p>
      </dgm:t>
    </dgm:pt>
    <dgm:pt modelId="{B0AA92E5-819F-4FBD-9077-E77E530E6C3E}" type="parTrans" cxnId="{7BDEA10A-B1E9-4C08-8DB0-D63B311D90CD}">
      <dgm:prSet/>
      <dgm:spPr/>
      <dgm:t>
        <a:bodyPr/>
        <a:lstStyle/>
        <a:p>
          <a:endParaRPr lang="en-GB"/>
        </a:p>
      </dgm:t>
    </dgm:pt>
    <dgm:pt modelId="{C39F2B87-4D7F-4095-9413-14B405E2C1D2}" type="sibTrans" cxnId="{7BDEA10A-B1E9-4C08-8DB0-D63B311D90CD}">
      <dgm:prSet/>
      <dgm:spPr/>
      <dgm:t>
        <a:bodyPr/>
        <a:lstStyle/>
        <a:p>
          <a:endParaRPr lang="en-GB"/>
        </a:p>
      </dgm:t>
    </dgm:pt>
    <dgm:pt modelId="{2CC9E512-DD7E-4253-A26F-AC2BF907A7E4}">
      <dgm:prSet phldrT="[Text]"/>
      <dgm:spPr/>
      <dgm:t>
        <a:bodyPr/>
        <a:lstStyle/>
        <a:p>
          <a:r>
            <a:rPr lang="en-GB" dirty="0"/>
            <a:t>Product</a:t>
          </a:r>
        </a:p>
      </dgm:t>
    </dgm:pt>
    <dgm:pt modelId="{9CFE6283-D0EA-4FB0-97B4-BD8490F7D16B}" type="parTrans" cxnId="{B2E23517-4AD3-46DC-BAB9-E8946C631B88}">
      <dgm:prSet/>
      <dgm:spPr/>
      <dgm:t>
        <a:bodyPr/>
        <a:lstStyle/>
        <a:p>
          <a:endParaRPr lang="en-GB"/>
        </a:p>
      </dgm:t>
    </dgm:pt>
    <dgm:pt modelId="{51D689D3-85C1-442A-BEC2-0F9DCFED47F9}" type="sibTrans" cxnId="{B2E23517-4AD3-46DC-BAB9-E8946C631B88}">
      <dgm:prSet/>
      <dgm:spPr/>
      <dgm:t>
        <a:bodyPr/>
        <a:lstStyle/>
        <a:p>
          <a:endParaRPr lang="en-GB"/>
        </a:p>
      </dgm:t>
    </dgm:pt>
    <dgm:pt modelId="{1A6F105A-B27C-4F93-BE51-FF2B63133784}" type="pres">
      <dgm:prSet presAssocID="{62A15BF2-1D09-447C-BD70-60BBBB21D35B}" presName="CompostProcess" presStyleCnt="0">
        <dgm:presLayoutVars>
          <dgm:dir/>
          <dgm:resizeHandles val="exact"/>
        </dgm:presLayoutVars>
      </dgm:prSet>
      <dgm:spPr/>
    </dgm:pt>
    <dgm:pt modelId="{F02385C1-8181-4DA0-BBB6-9F885E862563}" type="pres">
      <dgm:prSet presAssocID="{62A15BF2-1D09-447C-BD70-60BBBB21D35B}" presName="arrow" presStyleLbl="bgShp" presStyleIdx="0" presStyleCnt="1"/>
      <dgm:spPr/>
    </dgm:pt>
    <dgm:pt modelId="{C1009F25-B6E7-49B2-8AB7-CEABFF72624C}" type="pres">
      <dgm:prSet presAssocID="{62A15BF2-1D09-447C-BD70-60BBBB21D35B}" presName="linearProcess" presStyleCnt="0"/>
      <dgm:spPr/>
    </dgm:pt>
    <dgm:pt modelId="{1A1CDF98-3959-4677-86B4-830D9B9D0762}" type="pres">
      <dgm:prSet presAssocID="{FC2AAD95-D1C7-4D25-8196-A5FC9B6B25EB}" presName="textNode" presStyleLbl="node1" presStyleIdx="0" presStyleCnt="4">
        <dgm:presLayoutVars>
          <dgm:bulletEnabled val="1"/>
        </dgm:presLayoutVars>
      </dgm:prSet>
      <dgm:spPr/>
    </dgm:pt>
    <dgm:pt modelId="{3BC3605A-466E-48ED-ADA8-9EE0290C70D2}" type="pres">
      <dgm:prSet presAssocID="{FB607E09-4D6B-4655-97F7-CE9E1E2DE953}" presName="sibTrans" presStyleCnt="0"/>
      <dgm:spPr/>
    </dgm:pt>
    <dgm:pt modelId="{42BB70FE-7F81-48FE-91F3-ADA7B1F09857}" type="pres">
      <dgm:prSet presAssocID="{9E465B77-2DEA-4677-A0E7-583364920041}" presName="textNode" presStyleLbl="node1" presStyleIdx="1" presStyleCnt="4">
        <dgm:presLayoutVars>
          <dgm:bulletEnabled val="1"/>
        </dgm:presLayoutVars>
      </dgm:prSet>
      <dgm:spPr/>
    </dgm:pt>
    <dgm:pt modelId="{F6CD09A4-FA00-4174-A9F2-20E70C2D1300}" type="pres">
      <dgm:prSet presAssocID="{B2950756-2912-4578-832F-1442CC48C1A0}" presName="sibTrans" presStyleCnt="0"/>
      <dgm:spPr/>
    </dgm:pt>
    <dgm:pt modelId="{14301CC9-245A-4BF6-96F4-DB5CDAA09B71}" type="pres">
      <dgm:prSet presAssocID="{C39C0316-171F-45B2-A27E-39DA905D1926}" presName="textNode" presStyleLbl="node1" presStyleIdx="2" presStyleCnt="4">
        <dgm:presLayoutVars>
          <dgm:bulletEnabled val="1"/>
        </dgm:presLayoutVars>
      </dgm:prSet>
      <dgm:spPr/>
    </dgm:pt>
    <dgm:pt modelId="{C9EDC36C-7970-4507-961C-CD66AF51027D}" type="pres">
      <dgm:prSet presAssocID="{C39F2B87-4D7F-4095-9413-14B405E2C1D2}" presName="sibTrans" presStyleCnt="0"/>
      <dgm:spPr/>
    </dgm:pt>
    <dgm:pt modelId="{312A7A93-EF44-493C-89A0-70BE450BC445}" type="pres">
      <dgm:prSet presAssocID="{2CC9E512-DD7E-4253-A26F-AC2BF907A7E4}" presName="textNode" presStyleLbl="node1" presStyleIdx="3" presStyleCnt="4">
        <dgm:presLayoutVars>
          <dgm:bulletEnabled val="1"/>
        </dgm:presLayoutVars>
      </dgm:prSet>
      <dgm:spPr/>
    </dgm:pt>
  </dgm:ptLst>
  <dgm:cxnLst>
    <dgm:cxn modelId="{7BDEA10A-B1E9-4C08-8DB0-D63B311D90CD}" srcId="{62A15BF2-1D09-447C-BD70-60BBBB21D35B}" destId="{C39C0316-171F-45B2-A27E-39DA905D1926}" srcOrd="2" destOrd="0" parTransId="{B0AA92E5-819F-4FBD-9077-E77E530E6C3E}" sibTransId="{C39F2B87-4D7F-4095-9413-14B405E2C1D2}"/>
    <dgm:cxn modelId="{B2E23517-4AD3-46DC-BAB9-E8946C631B88}" srcId="{62A15BF2-1D09-447C-BD70-60BBBB21D35B}" destId="{2CC9E512-DD7E-4253-A26F-AC2BF907A7E4}" srcOrd="3" destOrd="0" parTransId="{9CFE6283-D0EA-4FB0-97B4-BD8490F7D16B}" sibTransId="{51D689D3-85C1-442A-BEC2-0F9DCFED47F9}"/>
    <dgm:cxn modelId="{842D0719-3B21-41EB-8DE9-E81A86D74932}" type="presOf" srcId="{62A15BF2-1D09-447C-BD70-60BBBB21D35B}" destId="{1A6F105A-B27C-4F93-BE51-FF2B63133784}" srcOrd="0" destOrd="0" presId="urn:microsoft.com/office/officeart/2005/8/layout/hProcess9"/>
    <dgm:cxn modelId="{AD7B8260-12ED-4F78-A9A3-71C2A3B062A9}" type="presOf" srcId="{2CC9E512-DD7E-4253-A26F-AC2BF907A7E4}" destId="{312A7A93-EF44-493C-89A0-70BE450BC445}" srcOrd="0" destOrd="0" presId="urn:microsoft.com/office/officeart/2005/8/layout/hProcess9"/>
    <dgm:cxn modelId="{253F136F-E7A3-4C14-9463-8D0DAB6BC2A0}" srcId="{62A15BF2-1D09-447C-BD70-60BBBB21D35B}" destId="{FC2AAD95-D1C7-4D25-8196-A5FC9B6B25EB}" srcOrd="0" destOrd="0" parTransId="{39350D72-0578-4B7D-A8B9-6F880129951E}" sibTransId="{FB607E09-4D6B-4655-97F7-CE9E1E2DE953}"/>
    <dgm:cxn modelId="{9B99EA55-3FC3-42FB-8BFB-7141D6A67732}" type="presOf" srcId="{C39C0316-171F-45B2-A27E-39DA905D1926}" destId="{14301CC9-245A-4BF6-96F4-DB5CDAA09B71}" srcOrd="0" destOrd="0" presId="urn:microsoft.com/office/officeart/2005/8/layout/hProcess9"/>
    <dgm:cxn modelId="{76BEF47F-2333-4306-BE35-9B0FA12BBEB5}" type="presOf" srcId="{FC2AAD95-D1C7-4D25-8196-A5FC9B6B25EB}" destId="{1A1CDF98-3959-4677-86B4-830D9B9D0762}" srcOrd="0" destOrd="0" presId="urn:microsoft.com/office/officeart/2005/8/layout/hProcess9"/>
    <dgm:cxn modelId="{976354A5-344E-4657-8AD4-CA9EF05C1CBF}" srcId="{62A15BF2-1D09-447C-BD70-60BBBB21D35B}" destId="{9E465B77-2DEA-4677-A0E7-583364920041}" srcOrd="1" destOrd="0" parTransId="{51965836-B5FB-4782-AA77-06280ACF8CE2}" sibTransId="{B2950756-2912-4578-832F-1442CC48C1A0}"/>
    <dgm:cxn modelId="{B33F33FD-A376-4B81-B929-B22EC8AE5EE2}" type="presOf" srcId="{9E465B77-2DEA-4677-A0E7-583364920041}" destId="{42BB70FE-7F81-48FE-91F3-ADA7B1F09857}" srcOrd="0" destOrd="0" presId="urn:microsoft.com/office/officeart/2005/8/layout/hProcess9"/>
    <dgm:cxn modelId="{AB57A6BC-B4FD-4915-B02E-3847DFD8A921}" type="presParOf" srcId="{1A6F105A-B27C-4F93-BE51-FF2B63133784}" destId="{F02385C1-8181-4DA0-BBB6-9F885E862563}" srcOrd="0" destOrd="0" presId="urn:microsoft.com/office/officeart/2005/8/layout/hProcess9"/>
    <dgm:cxn modelId="{A53200E5-1DF2-424E-B86F-EA114FF4820F}" type="presParOf" srcId="{1A6F105A-B27C-4F93-BE51-FF2B63133784}" destId="{C1009F25-B6E7-49B2-8AB7-CEABFF72624C}" srcOrd="1" destOrd="0" presId="urn:microsoft.com/office/officeart/2005/8/layout/hProcess9"/>
    <dgm:cxn modelId="{FB260A90-CC70-4359-880F-0A5DB9778C9C}" type="presParOf" srcId="{C1009F25-B6E7-49B2-8AB7-CEABFF72624C}" destId="{1A1CDF98-3959-4677-86B4-830D9B9D0762}" srcOrd="0" destOrd="0" presId="urn:microsoft.com/office/officeart/2005/8/layout/hProcess9"/>
    <dgm:cxn modelId="{B3E6BAEB-6CE4-44D2-9698-43B5F3322AF8}" type="presParOf" srcId="{C1009F25-B6E7-49B2-8AB7-CEABFF72624C}" destId="{3BC3605A-466E-48ED-ADA8-9EE0290C70D2}" srcOrd="1" destOrd="0" presId="urn:microsoft.com/office/officeart/2005/8/layout/hProcess9"/>
    <dgm:cxn modelId="{49202125-37A0-4B4C-B4FA-CA9618938634}" type="presParOf" srcId="{C1009F25-B6E7-49B2-8AB7-CEABFF72624C}" destId="{42BB70FE-7F81-48FE-91F3-ADA7B1F09857}" srcOrd="2" destOrd="0" presId="urn:microsoft.com/office/officeart/2005/8/layout/hProcess9"/>
    <dgm:cxn modelId="{436D0D65-C4C1-4D6D-BFA7-979FDD7778C3}" type="presParOf" srcId="{C1009F25-B6E7-49B2-8AB7-CEABFF72624C}" destId="{F6CD09A4-FA00-4174-A9F2-20E70C2D1300}" srcOrd="3" destOrd="0" presId="urn:microsoft.com/office/officeart/2005/8/layout/hProcess9"/>
    <dgm:cxn modelId="{02F0B23C-9D8B-4204-84CF-EAAD4D3DD380}" type="presParOf" srcId="{C1009F25-B6E7-49B2-8AB7-CEABFF72624C}" destId="{14301CC9-245A-4BF6-96F4-DB5CDAA09B71}" srcOrd="4" destOrd="0" presId="urn:microsoft.com/office/officeart/2005/8/layout/hProcess9"/>
    <dgm:cxn modelId="{F12D26C6-1120-4A61-9C6D-9AD66D55E846}" type="presParOf" srcId="{C1009F25-B6E7-49B2-8AB7-CEABFF72624C}" destId="{C9EDC36C-7970-4507-961C-CD66AF51027D}" srcOrd="5" destOrd="0" presId="urn:microsoft.com/office/officeart/2005/8/layout/hProcess9"/>
    <dgm:cxn modelId="{909E99C0-F9E0-44E3-9628-2A6C0BB61AE3}" type="presParOf" srcId="{C1009F25-B6E7-49B2-8AB7-CEABFF72624C}" destId="{312A7A93-EF44-493C-89A0-70BE450BC445}" srcOrd="6" destOrd="0" presId="urn:microsoft.com/office/officeart/2005/8/layout/hProcess9"/>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A15BF2-1D09-447C-BD70-60BBBB21D35B}" type="doc">
      <dgm:prSet loTypeId="urn:microsoft.com/office/officeart/2005/8/layout/hProcess9" loCatId="process" qsTypeId="urn:microsoft.com/office/officeart/2005/8/quickstyle/simple1" qsCatId="simple" csTypeId="urn:microsoft.com/office/officeart/2005/8/colors/accent3_1" csCatId="accent3" phldr="1"/>
      <dgm:spPr/>
    </dgm:pt>
    <dgm:pt modelId="{FC2AAD95-D1C7-4D25-8196-A5FC9B6B25EB}">
      <dgm:prSet phldrT="[Text]"/>
      <dgm:spPr/>
      <dgm:t>
        <a:bodyPr/>
        <a:lstStyle/>
        <a:p>
          <a:r>
            <a:rPr lang="en-GB" dirty="0"/>
            <a:t>Data</a:t>
          </a:r>
        </a:p>
      </dgm:t>
    </dgm:pt>
    <dgm:pt modelId="{39350D72-0578-4B7D-A8B9-6F880129951E}" type="parTrans" cxnId="{253F136F-E7A3-4C14-9463-8D0DAB6BC2A0}">
      <dgm:prSet/>
      <dgm:spPr/>
      <dgm:t>
        <a:bodyPr/>
        <a:lstStyle/>
        <a:p>
          <a:endParaRPr lang="en-GB"/>
        </a:p>
      </dgm:t>
    </dgm:pt>
    <dgm:pt modelId="{FB607E09-4D6B-4655-97F7-CE9E1E2DE953}" type="sibTrans" cxnId="{253F136F-E7A3-4C14-9463-8D0DAB6BC2A0}">
      <dgm:prSet/>
      <dgm:spPr/>
      <dgm:t>
        <a:bodyPr/>
        <a:lstStyle/>
        <a:p>
          <a:endParaRPr lang="en-GB"/>
        </a:p>
      </dgm:t>
    </dgm:pt>
    <dgm:pt modelId="{2CC9E512-DD7E-4253-A26F-AC2BF907A7E4}">
      <dgm:prSet phldrT="[Text]"/>
      <dgm:spPr/>
      <dgm:t>
        <a:bodyPr/>
        <a:lstStyle/>
        <a:p>
          <a:r>
            <a:rPr lang="en-GB" dirty="0"/>
            <a:t>Product</a:t>
          </a:r>
        </a:p>
      </dgm:t>
    </dgm:pt>
    <dgm:pt modelId="{9CFE6283-D0EA-4FB0-97B4-BD8490F7D16B}" type="parTrans" cxnId="{B2E23517-4AD3-46DC-BAB9-E8946C631B88}">
      <dgm:prSet/>
      <dgm:spPr/>
      <dgm:t>
        <a:bodyPr/>
        <a:lstStyle/>
        <a:p>
          <a:endParaRPr lang="en-GB"/>
        </a:p>
      </dgm:t>
    </dgm:pt>
    <dgm:pt modelId="{51D689D3-85C1-442A-BEC2-0F9DCFED47F9}" type="sibTrans" cxnId="{B2E23517-4AD3-46DC-BAB9-E8946C631B88}">
      <dgm:prSet/>
      <dgm:spPr/>
      <dgm:t>
        <a:bodyPr/>
        <a:lstStyle/>
        <a:p>
          <a:endParaRPr lang="en-GB"/>
        </a:p>
      </dgm:t>
    </dgm:pt>
    <dgm:pt modelId="{5FEBBA82-16C1-4224-8A13-A2338F3EF5EE}">
      <dgm:prSet phldrT="[Text]"/>
      <dgm:spPr/>
      <dgm:t>
        <a:bodyPr/>
        <a:lstStyle/>
        <a:p>
          <a:r>
            <a:rPr lang="en-GB" dirty="0"/>
            <a:t>Deep Learning</a:t>
          </a:r>
        </a:p>
      </dgm:t>
    </dgm:pt>
    <dgm:pt modelId="{C0C78C9C-6E03-4276-B482-8FC752A0C18F}" type="parTrans" cxnId="{D06C9890-1192-494F-9123-8606CC5E4DCD}">
      <dgm:prSet/>
      <dgm:spPr/>
      <dgm:t>
        <a:bodyPr/>
        <a:lstStyle/>
        <a:p>
          <a:endParaRPr lang="en-GB"/>
        </a:p>
      </dgm:t>
    </dgm:pt>
    <dgm:pt modelId="{7A8B1B7E-EBEC-4C88-B0F2-021782F71ECF}" type="sibTrans" cxnId="{D06C9890-1192-494F-9123-8606CC5E4DCD}">
      <dgm:prSet/>
      <dgm:spPr/>
      <dgm:t>
        <a:bodyPr/>
        <a:lstStyle/>
        <a:p>
          <a:endParaRPr lang="en-GB"/>
        </a:p>
      </dgm:t>
    </dgm:pt>
    <dgm:pt modelId="{1A6F105A-B27C-4F93-BE51-FF2B63133784}" type="pres">
      <dgm:prSet presAssocID="{62A15BF2-1D09-447C-BD70-60BBBB21D35B}" presName="CompostProcess" presStyleCnt="0">
        <dgm:presLayoutVars>
          <dgm:dir/>
          <dgm:resizeHandles val="exact"/>
        </dgm:presLayoutVars>
      </dgm:prSet>
      <dgm:spPr/>
    </dgm:pt>
    <dgm:pt modelId="{F02385C1-8181-4DA0-BBB6-9F885E862563}" type="pres">
      <dgm:prSet presAssocID="{62A15BF2-1D09-447C-BD70-60BBBB21D35B}" presName="arrow" presStyleLbl="bgShp" presStyleIdx="0" presStyleCnt="1"/>
      <dgm:spPr/>
    </dgm:pt>
    <dgm:pt modelId="{C1009F25-B6E7-49B2-8AB7-CEABFF72624C}" type="pres">
      <dgm:prSet presAssocID="{62A15BF2-1D09-447C-BD70-60BBBB21D35B}" presName="linearProcess" presStyleCnt="0"/>
      <dgm:spPr/>
    </dgm:pt>
    <dgm:pt modelId="{1A1CDF98-3959-4677-86B4-830D9B9D0762}" type="pres">
      <dgm:prSet presAssocID="{FC2AAD95-D1C7-4D25-8196-A5FC9B6B25EB}" presName="textNode" presStyleLbl="node1" presStyleIdx="0" presStyleCnt="3">
        <dgm:presLayoutVars>
          <dgm:bulletEnabled val="1"/>
        </dgm:presLayoutVars>
      </dgm:prSet>
      <dgm:spPr/>
    </dgm:pt>
    <dgm:pt modelId="{3BC3605A-466E-48ED-ADA8-9EE0290C70D2}" type="pres">
      <dgm:prSet presAssocID="{FB607E09-4D6B-4655-97F7-CE9E1E2DE953}" presName="sibTrans" presStyleCnt="0"/>
      <dgm:spPr/>
    </dgm:pt>
    <dgm:pt modelId="{9FBDF0FB-5E01-4959-A206-A5A76E08BAE9}" type="pres">
      <dgm:prSet presAssocID="{5FEBBA82-16C1-4224-8A13-A2338F3EF5EE}" presName="textNode" presStyleLbl="node1" presStyleIdx="1" presStyleCnt="3">
        <dgm:presLayoutVars>
          <dgm:bulletEnabled val="1"/>
        </dgm:presLayoutVars>
      </dgm:prSet>
      <dgm:spPr/>
    </dgm:pt>
    <dgm:pt modelId="{5A9AAAAC-789B-4562-A111-100219D469EB}" type="pres">
      <dgm:prSet presAssocID="{7A8B1B7E-EBEC-4C88-B0F2-021782F71ECF}" presName="sibTrans" presStyleCnt="0"/>
      <dgm:spPr/>
    </dgm:pt>
    <dgm:pt modelId="{312A7A93-EF44-493C-89A0-70BE450BC445}" type="pres">
      <dgm:prSet presAssocID="{2CC9E512-DD7E-4253-A26F-AC2BF907A7E4}" presName="textNode" presStyleLbl="node1" presStyleIdx="2" presStyleCnt="3">
        <dgm:presLayoutVars>
          <dgm:bulletEnabled val="1"/>
        </dgm:presLayoutVars>
      </dgm:prSet>
      <dgm:spPr/>
    </dgm:pt>
  </dgm:ptLst>
  <dgm:cxnLst>
    <dgm:cxn modelId="{B2E23517-4AD3-46DC-BAB9-E8946C631B88}" srcId="{62A15BF2-1D09-447C-BD70-60BBBB21D35B}" destId="{2CC9E512-DD7E-4253-A26F-AC2BF907A7E4}" srcOrd="2" destOrd="0" parTransId="{9CFE6283-D0EA-4FB0-97B4-BD8490F7D16B}" sibTransId="{51D689D3-85C1-442A-BEC2-0F9DCFED47F9}"/>
    <dgm:cxn modelId="{842D0719-3B21-41EB-8DE9-E81A86D74932}" type="presOf" srcId="{62A15BF2-1D09-447C-BD70-60BBBB21D35B}" destId="{1A6F105A-B27C-4F93-BE51-FF2B63133784}" srcOrd="0" destOrd="0" presId="urn:microsoft.com/office/officeart/2005/8/layout/hProcess9"/>
    <dgm:cxn modelId="{AD7B8260-12ED-4F78-A9A3-71C2A3B062A9}" type="presOf" srcId="{2CC9E512-DD7E-4253-A26F-AC2BF907A7E4}" destId="{312A7A93-EF44-493C-89A0-70BE450BC445}" srcOrd="0" destOrd="0" presId="urn:microsoft.com/office/officeart/2005/8/layout/hProcess9"/>
    <dgm:cxn modelId="{253F136F-E7A3-4C14-9463-8D0DAB6BC2A0}" srcId="{62A15BF2-1D09-447C-BD70-60BBBB21D35B}" destId="{FC2AAD95-D1C7-4D25-8196-A5FC9B6B25EB}" srcOrd="0" destOrd="0" parTransId="{39350D72-0578-4B7D-A8B9-6F880129951E}" sibTransId="{FB607E09-4D6B-4655-97F7-CE9E1E2DE953}"/>
    <dgm:cxn modelId="{76BEF47F-2333-4306-BE35-9B0FA12BBEB5}" type="presOf" srcId="{FC2AAD95-D1C7-4D25-8196-A5FC9B6B25EB}" destId="{1A1CDF98-3959-4677-86B4-830D9B9D0762}" srcOrd="0" destOrd="0" presId="urn:microsoft.com/office/officeart/2005/8/layout/hProcess9"/>
    <dgm:cxn modelId="{D06C9890-1192-494F-9123-8606CC5E4DCD}" srcId="{62A15BF2-1D09-447C-BD70-60BBBB21D35B}" destId="{5FEBBA82-16C1-4224-8A13-A2338F3EF5EE}" srcOrd="1" destOrd="0" parTransId="{C0C78C9C-6E03-4276-B482-8FC752A0C18F}" sibTransId="{7A8B1B7E-EBEC-4C88-B0F2-021782F71ECF}"/>
    <dgm:cxn modelId="{47B99EE4-BADE-489B-8A60-8C0F7171E84D}" type="presOf" srcId="{5FEBBA82-16C1-4224-8A13-A2338F3EF5EE}" destId="{9FBDF0FB-5E01-4959-A206-A5A76E08BAE9}" srcOrd="0" destOrd="0" presId="urn:microsoft.com/office/officeart/2005/8/layout/hProcess9"/>
    <dgm:cxn modelId="{AB57A6BC-B4FD-4915-B02E-3847DFD8A921}" type="presParOf" srcId="{1A6F105A-B27C-4F93-BE51-FF2B63133784}" destId="{F02385C1-8181-4DA0-BBB6-9F885E862563}" srcOrd="0" destOrd="0" presId="urn:microsoft.com/office/officeart/2005/8/layout/hProcess9"/>
    <dgm:cxn modelId="{A53200E5-1DF2-424E-B86F-EA114FF4820F}" type="presParOf" srcId="{1A6F105A-B27C-4F93-BE51-FF2B63133784}" destId="{C1009F25-B6E7-49B2-8AB7-CEABFF72624C}" srcOrd="1" destOrd="0" presId="urn:microsoft.com/office/officeart/2005/8/layout/hProcess9"/>
    <dgm:cxn modelId="{FB260A90-CC70-4359-880F-0A5DB9778C9C}" type="presParOf" srcId="{C1009F25-B6E7-49B2-8AB7-CEABFF72624C}" destId="{1A1CDF98-3959-4677-86B4-830D9B9D0762}" srcOrd="0" destOrd="0" presId="urn:microsoft.com/office/officeart/2005/8/layout/hProcess9"/>
    <dgm:cxn modelId="{B3E6BAEB-6CE4-44D2-9698-43B5F3322AF8}" type="presParOf" srcId="{C1009F25-B6E7-49B2-8AB7-CEABFF72624C}" destId="{3BC3605A-466E-48ED-ADA8-9EE0290C70D2}" srcOrd="1" destOrd="0" presId="urn:microsoft.com/office/officeart/2005/8/layout/hProcess9"/>
    <dgm:cxn modelId="{A547672F-6447-41C5-BE0A-8C796E475D25}" type="presParOf" srcId="{C1009F25-B6E7-49B2-8AB7-CEABFF72624C}" destId="{9FBDF0FB-5E01-4959-A206-A5A76E08BAE9}" srcOrd="2" destOrd="0" presId="urn:microsoft.com/office/officeart/2005/8/layout/hProcess9"/>
    <dgm:cxn modelId="{4FF0B2D8-5451-4D3E-A3C9-4EC858B2C6C9}" type="presParOf" srcId="{C1009F25-B6E7-49B2-8AB7-CEABFF72624C}" destId="{5A9AAAAC-789B-4562-A111-100219D469EB}" srcOrd="3" destOrd="0" presId="urn:microsoft.com/office/officeart/2005/8/layout/hProcess9"/>
    <dgm:cxn modelId="{909E99C0-F9E0-44E3-9628-2A6C0BB61AE3}" type="presParOf" srcId="{C1009F25-B6E7-49B2-8AB7-CEABFF72624C}" destId="{312A7A93-EF44-493C-89A0-70BE450BC445}" srcOrd="4" destOrd="0" presId="urn:microsoft.com/office/officeart/2005/8/layout/hProcess9"/>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3F1F48E-9BAD-48DE-9E8D-B41CECE1E37E}" type="doc">
      <dgm:prSet loTypeId="urn:microsoft.com/office/officeart/2005/8/layout/venn2" loCatId="relationship" qsTypeId="urn:microsoft.com/office/officeart/2005/8/quickstyle/simple1" qsCatId="simple" csTypeId="urn:microsoft.com/office/officeart/2005/8/colors/accent3_4" csCatId="accent3" phldr="1"/>
      <dgm:spPr/>
      <dgm:t>
        <a:bodyPr/>
        <a:lstStyle/>
        <a:p>
          <a:endParaRPr lang="en-GB"/>
        </a:p>
      </dgm:t>
    </dgm:pt>
    <dgm:pt modelId="{C5A5180F-1154-4420-95DF-F5783083D0D5}">
      <dgm:prSet phldrT="[Text]" custT="1"/>
      <dgm:spPr/>
      <dgm:t>
        <a:bodyPr/>
        <a:lstStyle/>
        <a:p>
          <a:r>
            <a:rPr lang="en-GB" sz="1200" dirty="0">
              <a:latin typeface="Arial" panose="020B0604020202020204" pitchFamily="34" charset="0"/>
              <a:cs typeface="Arial" panose="020B0604020202020204" pitchFamily="34" charset="0"/>
            </a:rPr>
            <a:t>Artificial Intelligence (AI)</a:t>
          </a:r>
        </a:p>
      </dgm:t>
    </dgm:pt>
    <dgm:pt modelId="{060D6903-5D42-41BF-A591-6EA2FAA356C3}" type="parTrans" cxnId="{365AD913-14A8-4AB6-AFB9-A3F5F82FEA6D}">
      <dgm:prSet/>
      <dgm:spPr/>
      <dgm:t>
        <a:bodyPr/>
        <a:lstStyle/>
        <a:p>
          <a:endParaRPr lang="en-GB"/>
        </a:p>
      </dgm:t>
    </dgm:pt>
    <dgm:pt modelId="{160993CC-D86E-4EE7-97A3-24D72561EDCA}" type="sibTrans" cxnId="{365AD913-14A8-4AB6-AFB9-A3F5F82FEA6D}">
      <dgm:prSet/>
      <dgm:spPr/>
      <dgm:t>
        <a:bodyPr/>
        <a:lstStyle/>
        <a:p>
          <a:endParaRPr lang="en-GB"/>
        </a:p>
      </dgm:t>
    </dgm:pt>
    <dgm:pt modelId="{99FF80EE-343D-4394-B4CD-5527E016C9F3}">
      <dgm:prSet phldrT="[Text]" custT="1"/>
      <dgm:spPr/>
      <dgm:t>
        <a:bodyPr/>
        <a:lstStyle/>
        <a:p>
          <a:r>
            <a:rPr lang="en-GB" sz="1200" dirty="0">
              <a:latin typeface="Arial" panose="020B0604020202020204" pitchFamily="34" charset="0"/>
              <a:cs typeface="Arial" panose="020B0604020202020204" pitchFamily="34" charset="0"/>
            </a:rPr>
            <a:t>Machine Learning (ML)</a:t>
          </a:r>
        </a:p>
      </dgm:t>
    </dgm:pt>
    <dgm:pt modelId="{21C347B9-E6D6-41C8-B5F4-3644A63EAF08}" type="parTrans" cxnId="{6B2C8163-FA1C-463D-8B7A-7EB9C0040D80}">
      <dgm:prSet/>
      <dgm:spPr/>
      <dgm:t>
        <a:bodyPr/>
        <a:lstStyle/>
        <a:p>
          <a:endParaRPr lang="en-GB"/>
        </a:p>
      </dgm:t>
    </dgm:pt>
    <dgm:pt modelId="{29541873-D9C5-47B2-92A9-92B39B5A1D18}" type="sibTrans" cxnId="{6B2C8163-FA1C-463D-8B7A-7EB9C0040D80}">
      <dgm:prSet/>
      <dgm:spPr/>
      <dgm:t>
        <a:bodyPr/>
        <a:lstStyle/>
        <a:p>
          <a:endParaRPr lang="en-GB"/>
        </a:p>
      </dgm:t>
    </dgm:pt>
    <dgm:pt modelId="{166828E1-535A-4FD2-A7F6-0E6F31120A7A}">
      <dgm:prSet phldrT="[Text]" custT="1"/>
      <dgm:spPr>
        <a:solidFill>
          <a:schemeClr val="tx1">
            <a:lumMod val="75000"/>
            <a:lumOff val="25000"/>
          </a:schemeClr>
        </a:solidFill>
      </dgm:spPr>
      <dgm:t>
        <a:bodyPr/>
        <a:lstStyle/>
        <a:p>
          <a:r>
            <a:rPr lang="en-GB" sz="1200" dirty="0">
              <a:latin typeface="Arial" panose="020B0604020202020204" pitchFamily="34" charset="0"/>
              <a:cs typeface="Arial" panose="020B0604020202020204" pitchFamily="34" charset="0"/>
            </a:rPr>
            <a:t>Artificial Neural Networks (ANN)</a:t>
          </a:r>
        </a:p>
      </dgm:t>
    </dgm:pt>
    <dgm:pt modelId="{0DCA6496-96FA-4A51-ACDF-B591F605C80B}" type="parTrans" cxnId="{B6AFC179-DBCA-401A-96DD-47E30F2DC2C1}">
      <dgm:prSet/>
      <dgm:spPr/>
      <dgm:t>
        <a:bodyPr/>
        <a:lstStyle/>
        <a:p>
          <a:endParaRPr lang="en-GB"/>
        </a:p>
      </dgm:t>
    </dgm:pt>
    <dgm:pt modelId="{ED9E0915-7BD2-4048-BEF5-57814332AE53}" type="sibTrans" cxnId="{B6AFC179-DBCA-401A-96DD-47E30F2DC2C1}">
      <dgm:prSet/>
      <dgm:spPr/>
      <dgm:t>
        <a:bodyPr/>
        <a:lstStyle/>
        <a:p>
          <a:endParaRPr lang="en-GB"/>
        </a:p>
      </dgm:t>
    </dgm:pt>
    <dgm:pt modelId="{4BA4A157-9E87-4E7F-BDB7-755467CA3D04}">
      <dgm:prSet phldrT="[Text]" custT="1"/>
      <dgm:spPr/>
      <dgm:t>
        <a:bodyPr/>
        <a:lstStyle/>
        <a:p>
          <a:r>
            <a:rPr lang="en-GB" sz="1200" dirty="0">
              <a:latin typeface="Arial" panose="020B0604020202020204" pitchFamily="34" charset="0"/>
              <a:cs typeface="Arial" panose="020B0604020202020204" pitchFamily="34" charset="0"/>
            </a:rPr>
            <a:t>Deep Learning (DL)</a:t>
          </a:r>
        </a:p>
      </dgm:t>
    </dgm:pt>
    <dgm:pt modelId="{ED177A23-4B82-4B38-A2D9-4C8D7CF3D598}" type="parTrans" cxnId="{1E78F44D-DE12-4CC1-8A57-72C4F948166A}">
      <dgm:prSet/>
      <dgm:spPr/>
      <dgm:t>
        <a:bodyPr/>
        <a:lstStyle/>
        <a:p>
          <a:endParaRPr lang="en-GB"/>
        </a:p>
      </dgm:t>
    </dgm:pt>
    <dgm:pt modelId="{86F75C2D-A79C-4674-8506-DA2935E789E6}" type="sibTrans" cxnId="{1E78F44D-DE12-4CC1-8A57-72C4F948166A}">
      <dgm:prSet/>
      <dgm:spPr/>
      <dgm:t>
        <a:bodyPr/>
        <a:lstStyle/>
        <a:p>
          <a:endParaRPr lang="en-GB"/>
        </a:p>
      </dgm:t>
    </dgm:pt>
    <dgm:pt modelId="{A5FB48DE-7742-4E10-8F12-0161302648F2}">
      <dgm:prSet phldrT="[Text]" custT="1"/>
      <dgm:spPr/>
      <dgm:t>
        <a:bodyPr/>
        <a:lstStyle/>
        <a:p>
          <a:r>
            <a:rPr lang="en-GB" sz="1400" b="1" dirty="0">
              <a:latin typeface="Arial" panose="020B0604020202020204" pitchFamily="34" charset="0"/>
              <a:cs typeface="Arial" panose="020B0604020202020204" pitchFamily="34" charset="0"/>
            </a:rPr>
            <a:t>Convolutional Neural Networks (CNN)</a:t>
          </a:r>
        </a:p>
      </dgm:t>
    </dgm:pt>
    <dgm:pt modelId="{E7E7851E-BF17-4B86-9B8F-8EBD99BFA60C}" type="parTrans" cxnId="{B1170CA6-5A38-4707-8FEE-3BC6AED45CBC}">
      <dgm:prSet/>
      <dgm:spPr/>
      <dgm:t>
        <a:bodyPr/>
        <a:lstStyle/>
        <a:p>
          <a:endParaRPr lang="en-GB"/>
        </a:p>
      </dgm:t>
    </dgm:pt>
    <dgm:pt modelId="{DF272861-B3DB-4081-8835-750B596A2920}" type="sibTrans" cxnId="{B1170CA6-5A38-4707-8FEE-3BC6AED45CBC}">
      <dgm:prSet/>
      <dgm:spPr/>
      <dgm:t>
        <a:bodyPr/>
        <a:lstStyle/>
        <a:p>
          <a:endParaRPr lang="en-GB"/>
        </a:p>
      </dgm:t>
    </dgm:pt>
    <dgm:pt modelId="{07422320-282A-496E-BABB-6EF4A49ED229}" type="pres">
      <dgm:prSet presAssocID="{23F1F48E-9BAD-48DE-9E8D-B41CECE1E37E}" presName="Name0" presStyleCnt="0">
        <dgm:presLayoutVars>
          <dgm:chMax val="7"/>
          <dgm:resizeHandles val="exact"/>
        </dgm:presLayoutVars>
      </dgm:prSet>
      <dgm:spPr/>
    </dgm:pt>
    <dgm:pt modelId="{1BEEF0AF-46B1-4893-84A4-BCC735A4E0D7}" type="pres">
      <dgm:prSet presAssocID="{23F1F48E-9BAD-48DE-9E8D-B41CECE1E37E}" presName="comp1" presStyleCnt="0"/>
      <dgm:spPr/>
    </dgm:pt>
    <dgm:pt modelId="{4A185F73-41E0-4A98-A711-8DD04E9CD483}" type="pres">
      <dgm:prSet presAssocID="{23F1F48E-9BAD-48DE-9E8D-B41CECE1E37E}" presName="circle1" presStyleLbl="node1" presStyleIdx="0" presStyleCnt="5"/>
      <dgm:spPr/>
    </dgm:pt>
    <dgm:pt modelId="{A9B43B9E-7D29-4C33-8B80-0796C37405AA}" type="pres">
      <dgm:prSet presAssocID="{23F1F48E-9BAD-48DE-9E8D-B41CECE1E37E}" presName="c1text" presStyleLbl="node1" presStyleIdx="0" presStyleCnt="5">
        <dgm:presLayoutVars>
          <dgm:bulletEnabled val="1"/>
        </dgm:presLayoutVars>
      </dgm:prSet>
      <dgm:spPr/>
    </dgm:pt>
    <dgm:pt modelId="{BB2A8034-1B93-4B98-AA81-225FA6C7B242}" type="pres">
      <dgm:prSet presAssocID="{23F1F48E-9BAD-48DE-9E8D-B41CECE1E37E}" presName="comp2" presStyleCnt="0"/>
      <dgm:spPr/>
    </dgm:pt>
    <dgm:pt modelId="{1741E231-5695-47A1-95A5-0AA8541D8041}" type="pres">
      <dgm:prSet presAssocID="{23F1F48E-9BAD-48DE-9E8D-B41CECE1E37E}" presName="circle2" presStyleLbl="node1" presStyleIdx="1" presStyleCnt="5"/>
      <dgm:spPr/>
    </dgm:pt>
    <dgm:pt modelId="{1371C92C-8045-4E65-AD5E-74CE123EB848}" type="pres">
      <dgm:prSet presAssocID="{23F1F48E-9BAD-48DE-9E8D-B41CECE1E37E}" presName="c2text" presStyleLbl="node1" presStyleIdx="1" presStyleCnt="5">
        <dgm:presLayoutVars>
          <dgm:bulletEnabled val="1"/>
        </dgm:presLayoutVars>
      </dgm:prSet>
      <dgm:spPr/>
    </dgm:pt>
    <dgm:pt modelId="{FA43C85E-344B-4AE9-AEE9-807362642577}" type="pres">
      <dgm:prSet presAssocID="{23F1F48E-9BAD-48DE-9E8D-B41CECE1E37E}" presName="comp3" presStyleCnt="0"/>
      <dgm:spPr/>
    </dgm:pt>
    <dgm:pt modelId="{3243464D-323F-4408-95AF-79D84505CB74}" type="pres">
      <dgm:prSet presAssocID="{23F1F48E-9BAD-48DE-9E8D-B41CECE1E37E}" presName="circle3" presStyleLbl="node1" presStyleIdx="2" presStyleCnt="5"/>
      <dgm:spPr/>
    </dgm:pt>
    <dgm:pt modelId="{377DB8EB-39B5-4C5C-B3CD-AAAFF8683E54}" type="pres">
      <dgm:prSet presAssocID="{23F1F48E-9BAD-48DE-9E8D-B41CECE1E37E}" presName="c3text" presStyleLbl="node1" presStyleIdx="2" presStyleCnt="5">
        <dgm:presLayoutVars>
          <dgm:bulletEnabled val="1"/>
        </dgm:presLayoutVars>
      </dgm:prSet>
      <dgm:spPr/>
    </dgm:pt>
    <dgm:pt modelId="{747AE4E8-C9DB-463D-97EE-A0FDB7CE148C}" type="pres">
      <dgm:prSet presAssocID="{23F1F48E-9BAD-48DE-9E8D-B41CECE1E37E}" presName="comp4" presStyleCnt="0"/>
      <dgm:spPr/>
    </dgm:pt>
    <dgm:pt modelId="{2DDD4319-601F-4924-AA17-232F035B9C05}" type="pres">
      <dgm:prSet presAssocID="{23F1F48E-9BAD-48DE-9E8D-B41CECE1E37E}" presName="circle4" presStyleLbl="node1" presStyleIdx="3" presStyleCnt="5"/>
      <dgm:spPr/>
    </dgm:pt>
    <dgm:pt modelId="{197625EB-4285-42BB-B055-9E72E672C8D1}" type="pres">
      <dgm:prSet presAssocID="{23F1F48E-9BAD-48DE-9E8D-B41CECE1E37E}" presName="c4text" presStyleLbl="node1" presStyleIdx="3" presStyleCnt="5">
        <dgm:presLayoutVars>
          <dgm:bulletEnabled val="1"/>
        </dgm:presLayoutVars>
      </dgm:prSet>
      <dgm:spPr/>
    </dgm:pt>
    <dgm:pt modelId="{D58BB94F-9A50-4056-AB78-F5F99B241E08}" type="pres">
      <dgm:prSet presAssocID="{23F1F48E-9BAD-48DE-9E8D-B41CECE1E37E}" presName="comp5" presStyleCnt="0"/>
      <dgm:spPr/>
    </dgm:pt>
    <dgm:pt modelId="{AAF78D67-99AE-4D9D-8343-C5A788ED21FE}" type="pres">
      <dgm:prSet presAssocID="{23F1F48E-9BAD-48DE-9E8D-B41CECE1E37E}" presName="circle5" presStyleLbl="node1" presStyleIdx="4" presStyleCnt="5"/>
      <dgm:spPr/>
    </dgm:pt>
    <dgm:pt modelId="{12A75BF5-B99D-44EE-B0A0-6159233F91A1}" type="pres">
      <dgm:prSet presAssocID="{23F1F48E-9BAD-48DE-9E8D-B41CECE1E37E}" presName="c5text" presStyleLbl="node1" presStyleIdx="4" presStyleCnt="5">
        <dgm:presLayoutVars>
          <dgm:bulletEnabled val="1"/>
        </dgm:presLayoutVars>
      </dgm:prSet>
      <dgm:spPr/>
    </dgm:pt>
  </dgm:ptLst>
  <dgm:cxnLst>
    <dgm:cxn modelId="{365AD913-14A8-4AB6-AFB9-A3F5F82FEA6D}" srcId="{23F1F48E-9BAD-48DE-9E8D-B41CECE1E37E}" destId="{C5A5180F-1154-4420-95DF-F5783083D0D5}" srcOrd="0" destOrd="0" parTransId="{060D6903-5D42-41BF-A591-6EA2FAA356C3}" sibTransId="{160993CC-D86E-4EE7-97A3-24D72561EDCA}"/>
    <dgm:cxn modelId="{1A73FF19-2AC4-472D-BBC3-82DEE316ED94}" type="presOf" srcId="{23F1F48E-9BAD-48DE-9E8D-B41CECE1E37E}" destId="{07422320-282A-496E-BABB-6EF4A49ED229}" srcOrd="0" destOrd="0" presId="urn:microsoft.com/office/officeart/2005/8/layout/venn2"/>
    <dgm:cxn modelId="{6B2C8163-FA1C-463D-8B7A-7EB9C0040D80}" srcId="{23F1F48E-9BAD-48DE-9E8D-B41CECE1E37E}" destId="{99FF80EE-343D-4394-B4CD-5527E016C9F3}" srcOrd="1" destOrd="0" parTransId="{21C347B9-E6D6-41C8-B5F4-3644A63EAF08}" sibTransId="{29541873-D9C5-47B2-92A9-92B39B5A1D18}"/>
    <dgm:cxn modelId="{3A5EF64A-116C-4E07-8A9F-7394EB29F6DE}" type="presOf" srcId="{C5A5180F-1154-4420-95DF-F5783083D0D5}" destId="{A9B43B9E-7D29-4C33-8B80-0796C37405AA}" srcOrd="1" destOrd="0" presId="urn:microsoft.com/office/officeart/2005/8/layout/venn2"/>
    <dgm:cxn modelId="{1E78F44D-DE12-4CC1-8A57-72C4F948166A}" srcId="{23F1F48E-9BAD-48DE-9E8D-B41CECE1E37E}" destId="{4BA4A157-9E87-4E7F-BDB7-755467CA3D04}" srcOrd="3" destOrd="0" parTransId="{ED177A23-4B82-4B38-A2D9-4C8D7CF3D598}" sibTransId="{86F75C2D-A79C-4674-8506-DA2935E789E6}"/>
    <dgm:cxn modelId="{824C6F6E-0BB5-4DCB-9CBA-45C45D61A9A4}" type="presOf" srcId="{C5A5180F-1154-4420-95DF-F5783083D0D5}" destId="{4A185F73-41E0-4A98-A711-8DD04E9CD483}" srcOrd="0" destOrd="0" presId="urn:microsoft.com/office/officeart/2005/8/layout/venn2"/>
    <dgm:cxn modelId="{A0C47476-55F1-414C-AD20-1A98EB1F3E8F}" type="presOf" srcId="{99FF80EE-343D-4394-B4CD-5527E016C9F3}" destId="{1741E231-5695-47A1-95A5-0AA8541D8041}" srcOrd="0" destOrd="0" presId="urn:microsoft.com/office/officeart/2005/8/layout/venn2"/>
    <dgm:cxn modelId="{B6AFC179-DBCA-401A-96DD-47E30F2DC2C1}" srcId="{23F1F48E-9BAD-48DE-9E8D-B41CECE1E37E}" destId="{166828E1-535A-4FD2-A7F6-0E6F31120A7A}" srcOrd="2" destOrd="0" parTransId="{0DCA6496-96FA-4A51-ACDF-B591F605C80B}" sibTransId="{ED9E0915-7BD2-4048-BEF5-57814332AE53}"/>
    <dgm:cxn modelId="{02E99E85-5987-472C-9971-C8BC0CEB0697}" type="presOf" srcId="{4BA4A157-9E87-4E7F-BDB7-755467CA3D04}" destId="{2DDD4319-601F-4924-AA17-232F035B9C05}" srcOrd="0" destOrd="0" presId="urn:microsoft.com/office/officeart/2005/8/layout/venn2"/>
    <dgm:cxn modelId="{F355F591-3881-40B7-973C-18A9ECBD8ECE}" type="presOf" srcId="{4BA4A157-9E87-4E7F-BDB7-755467CA3D04}" destId="{197625EB-4285-42BB-B055-9E72E672C8D1}" srcOrd="1" destOrd="0" presId="urn:microsoft.com/office/officeart/2005/8/layout/venn2"/>
    <dgm:cxn modelId="{B1170CA6-5A38-4707-8FEE-3BC6AED45CBC}" srcId="{23F1F48E-9BAD-48DE-9E8D-B41CECE1E37E}" destId="{A5FB48DE-7742-4E10-8F12-0161302648F2}" srcOrd="4" destOrd="0" parTransId="{E7E7851E-BF17-4B86-9B8F-8EBD99BFA60C}" sibTransId="{DF272861-B3DB-4081-8835-750B596A2920}"/>
    <dgm:cxn modelId="{198CFEB3-26AC-4BFC-A45A-8395FBD19CEF}" type="presOf" srcId="{166828E1-535A-4FD2-A7F6-0E6F31120A7A}" destId="{377DB8EB-39B5-4C5C-B3CD-AAAFF8683E54}" srcOrd="1" destOrd="0" presId="urn:microsoft.com/office/officeart/2005/8/layout/venn2"/>
    <dgm:cxn modelId="{4E1E72B7-A00D-4AD4-9369-9B112645E150}" type="presOf" srcId="{99FF80EE-343D-4394-B4CD-5527E016C9F3}" destId="{1371C92C-8045-4E65-AD5E-74CE123EB848}" srcOrd="1" destOrd="0" presId="urn:microsoft.com/office/officeart/2005/8/layout/venn2"/>
    <dgm:cxn modelId="{86A2C2B8-973F-4C97-99A9-0F545E300A0A}" type="presOf" srcId="{166828E1-535A-4FD2-A7F6-0E6F31120A7A}" destId="{3243464D-323F-4408-95AF-79D84505CB74}" srcOrd="0" destOrd="0" presId="urn:microsoft.com/office/officeart/2005/8/layout/venn2"/>
    <dgm:cxn modelId="{53C623C5-176F-4853-BE86-6ED73577DD5D}" type="presOf" srcId="{A5FB48DE-7742-4E10-8F12-0161302648F2}" destId="{AAF78D67-99AE-4D9D-8343-C5A788ED21FE}" srcOrd="0" destOrd="0" presId="urn:microsoft.com/office/officeart/2005/8/layout/venn2"/>
    <dgm:cxn modelId="{1D9766E2-B7A6-4ACD-837C-3CC3EFBF17D7}" type="presOf" srcId="{A5FB48DE-7742-4E10-8F12-0161302648F2}" destId="{12A75BF5-B99D-44EE-B0A0-6159233F91A1}" srcOrd="1" destOrd="0" presId="urn:microsoft.com/office/officeart/2005/8/layout/venn2"/>
    <dgm:cxn modelId="{F2359776-3935-4DC7-9FD4-E5F31B4F9801}" type="presParOf" srcId="{07422320-282A-496E-BABB-6EF4A49ED229}" destId="{1BEEF0AF-46B1-4893-84A4-BCC735A4E0D7}" srcOrd="0" destOrd="0" presId="urn:microsoft.com/office/officeart/2005/8/layout/venn2"/>
    <dgm:cxn modelId="{8A1FD191-4B42-471F-BE51-F330FDB699D0}" type="presParOf" srcId="{1BEEF0AF-46B1-4893-84A4-BCC735A4E0D7}" destId="{4A185F73-41E0-4A98-A711-8DD04E9CD483}" srcOrd="0" destOrd="0" presId="urn:microsoft.com/office/officeart/2005/8/layout/venn2"/>
    <dgm:cxn modelId="{A8650DD1-DC82-41D0-AD70-913085B5C712}" type="presParOf" srcId="{1BEEF0AF-46B1-4893-84A4-BCC735A4E0D7}" destId="{A9B43B9E-7D29-4C33-8B80-0796C37405AA}" srcOrd="1" destOrd="0" presId="urn:microsoft.com/office/officeart/2005/8/layout/venn2"/>
    <dgm:cxn modelId="{FABA84CC-9F68-41C3-BA9F-FF53D9EC95C8}" type="presParOf" srcId="{07422320-282A-496E-BABB-6EF4A49ED229}" destId="{BB2A8034-1B93-4B98-AA81-225FA6C7B242}" srcOrd="1" destOrd="0" presId="urn:microsoft.com/office/officeart/2005/8/layout/venn2"/>
    <dgm:cxn modelId="{74C32B7F-2497-4B58-9DD4-26ED649B7DB5}" type="presParOf" srcId="{BB2A8034-1B93-4B98-AA81-225FA6C7B242}" destId="{1741E231-5695-47A1-95A5-0AA8541D8041}" srcOrd="0" destOrd="0" presId="urn:microsoft.com/office/officeart/2005/8/layout/venn2"/>
    <dgm:cxn modelId="{12DC3979-351D-42E5-958E-7867AAEB1F4D}" type="presParOf" srcId="{BB2A8034-1B93-4B98-AA81-225FA6C7B242}" destId="{1371C92C-8045-4E65-AD5E-74CE123EB848}" srcOrd="1" destOrd="0" presId="urn:microsoft.com/office/officeart/2005/8/layout/venn2"/>
    <dgm:cxn modelId="{120DBBD9-A79C-4233-A060-C43E322F683B}" type="presParOf" srcId="{07422320-282A-496E-BABB-6EF4A49ED229}" destId="{FA43C85E-344B-4AE9-AEE9-807362642577}" srcOrd="2" destOrd="0" presId="urn:microsoft.com/office/officeart/2005/8/layout/venn2"/>
    <dgm:cxn modelId="{499CF7A3-BDF7-41B6-8A4F-848AD7B86A69}" type="presParOf" srcId="{FA43C85E-344B-4AE9-AEE9-807362642577}" destId="{3243464D-323F-4408-95AF-79D84505CB74}" srcOrd="0" destOrd="0" presId="urn:microsoft.com/office/officeart/2005/8/layout/venn2"/>
    <dgm:cxn modelId="{2E58C4B1-B698-4460-B359-72D384F4106B}" type="presParOf" srcId="{FA43C85E-344B-4AE9-AEE9-807362642577}" destId="{377DB8EB-39B5-4C5C-B3CD-AAAFF8683E54}" srcOrd="1" destOrd="0" presId="urn:microsoft.com/office/officeart/2005/8/layout/venn2"/>
    <dgm:cxn modelId="{089998C5-9671-4595-BB5D-86B79CE6D8C4}" type="presParOf" srcId="{07422320-282A-496E-BABB-6EF4A49ED229}" destId="{747AE4E8-C9DB-463D-97EE-A0FDB7CE148C}" srcOrd="3" destOrd="0" presId="urn:microsoft.com/office/officeart/2005/8/layout/venn2"/>
    <dgm:cxn modelId="{BB09384C-D072-498E-AAB1-9F870A05D4C3}" type="presParOf" srcId="{747AE4E8-C9DB-463D-97EE-A0FDB7CE148C}" destId="{2DDD4319-601F-4924-AA17-232F035B9C05}" srcOrd="0" destOrd="0" presId="urn:microsoft.com/office/officeart/2005/8/layout/venn2"/>
    <dgm:cxn modelId="{8E2D511C-0004-4963-8447-C05FD54D9049}" type="presParOf" srcId="{747AE4E8-C9DB-463D-97EE-A0FDB7CE148C}" destId="{197625EB-4285-42BB-B055-9E72E672C8D1}" srcOrd="1" destOrd="0" presId="urn:microsoft.com/office/officeart/2005/8/layout/venn2"/>
    <dgm:cxn modelId="{8C31CC32-3015-4104-9673-0AE4AFC5537F}" type="presParOf" srcId="{07422320-282A-496E-BABB-6EF4A49ED229}" destId="{D58BB94F-9A50-4056-AB78-F5F99B241E08}" srcOrd="4" destOrd="0" presId="urn:microsoft.com/office/officeart/2005/8/layout/venn2"/>
    <dgm:cxn modelId="{417720C1-F53D-4215-9A9D-15EE44DB393E}" type="presParOf" srcId="{D58BB94F-9A50-4056-AB78-F5F99B241E08}" destId="{AAF78D67-99AE-4D9D-8343-C5A788ED21FE}" srcOrd="0" destOrd="0" presId="urn:microsoft.com/office/officeart/2005/8/layout/venn2"/>
    <dgm:cxn modelId="{A8789A52-DCAA-42EF-978B-40D04585DD0E}" type="presParOf" srcId="{D58BB94F-9A50-4056-AB78-F5F99B241E08}" destId="{12A75BF5-B99D-44EE-B0A0-6159233F91A1}"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23F1F48E-9BAD-48DE-9E8D-B41CECE1E37E}" type="doc">
      <dgm:prSet loTypeId="urn:microsoft.com/office/officeart/2005/8/layout/venn2" loCatId="relationship" qsTypeId="urn:microsoft.com/office/officeart/2005/8/quickstyle/simple1" qsCatId="simple" csTypeId="urn:microsoft.com/office/officeart/2005/8/colors/accent3_4" csCatId="accent3" phldr="1"/>
      <dgm:spPr/>
      <dgm:t>
        <a:bodyPr/>
        <a:lstStyle/>
        <a:p>
          <a:endParaRPr lang="en-GB"/>
        </a:p>
      </dgm:t>
    </dgm:pt>
    <dgm:pt modelId="{C5A5180F-1154-4420-95DF-F5783083D0D5}">
      <dgm:prSet phldrT="[Text]" custT="1"/>
      <dgm:spPr/>
      <dgm:t>
        <a:bodyPr/>
        <a:lstStyle/>
        <a:p>
          <a:r>
            <a:rPr lang="en-GB" sz="1200" dirty="0">
              <a:latin typeface="Arial" panose="020B0604020202020204" pitchFamily="34" charset="0"/>
              <a:cs typeface="Arial" panose="020B0604020202020204" pitchFamily="34" charset="0"/>
            </a:rPr>
            <a:t>Artificial Intelligence (AI)</a:t>
          </a:r>
        </a:p>
      </dgm:t>
    </dgm:pt>
    <dgm:pt modelId="{060D6903-5D42-41BF-A591-6EA2FAA356C3}" type="parTrans" cxnId="{365AD913-14A8-4AB6-AFB9-A3F5F82FEA6D}">
      <dgm:prSet/>
      <dgm:spPr/>
      <dgm:t>
        <a:bodyPr/>
        <a:lstStyle/>
        <a:p>
          <a:endParaRPr lang="en-GB"/>
        </a:p>
      </dgm:t>
    </dgm:pt>
    <dgm:pt modelId="{160993CC-D86E-4EE7-97A3-24D72561EDCA}" type="sibTrans" cxnId="{365AD913-14A8-4AB6-AFB9-A3F5F82FEA6D}">
      <dgm:prSet/>
      <dgm:spPr/>
      <dgm:t>
        <a:bodyPr/>
        <a:lstStyle/>
        <a:p>
          <a:endParaRPr lang="en-GB"/>
        </a:p>
      </dgm:t>
    </dgm:pt>
    <dgm:pt modelId="{99FF80EE-343D-4394-B4CD-5527E016C9F3}">
      <dgm:prSet phldrT="[Text]" custT="1"/>
      <dgm:spPr/>
      <dgm:t>
        <a:bodyPr/>
        <a:lstStyle/>
        <a:p>
          <a:r>
            <a:rPr lang="en-GB" sz="1200" dirty="0">
              <a:latin typeface="Arial" panose="020B0604020202020204" pitchFamily="34" charset="0"/>
              <a:cs typeface="Arial" panose="020B0604020202020204" pitchFamily="34" charset="0"/>
            </a:rPr>
            <a:t>Machine Learning (ML)</a:t>
          </a:r>
        </a:p>
      </dgm:t>
    </dgm:pt>
    <dgm:pt modelId="{21C347B9-E6D6-41C8-B5F4-3644A63EAF08}" type="parTrans" cxnId="{6B2C8163-FA1C-463D-8B7A-7EB9C0040D80}">
      <dgm:prSet/>
      <dgm:spPr/>
      <dgm:t>
        <a:bodyPr/>
        <a:lstStyle/>
        <a:p>
          <a:endParaRPr lang="en-GB"/>
        </a:p>
      </dgm:t>
    </dgm:pt>
    <dgm:pt modelId="{29541873-D9C5-47B2-92A9-92B39B5A1D18}" type="sibTrans" cxnId="{6B2C8163-FA1C-463D-8B7A-7EB9C0040D80}">
      <dgm:prSet/>
      <dgm:spPr/>
      <dgm:t>
        <a:bodyPr/>
        <a:lstStyle/>
        <a:p>
          <a:endParaRPr lang="en-GB"/>
        </a:p>
      </dgm:t>
    </dgm:pt>
    <dgm:pt modelId="{166828E1-535A-4FD2-A7F6-0E6F31120A7A}">
      <dgm:prSet phldrT="[Text]" custT="1"/>
      <dgm:spPr/>
      <dgm:t>
        <a:bodyPr/>
        <a:lstStyle/>
        <a:p>
          <a:r>
            <a:rPr lang="en-GB" sz="1200" dirty="0">
              <a:latin typeface="Arial" panose="020B0604020202020204" pitchFamily="34" charset="0"/>
              <a:cs typeface="Arial" panose="020B0604020202020204" pitchFamily="34" charset="0"/>
            </a:rPr>
            <a:t>Artificial Neural Networks (ANN)</a:t>
          </a:r>
        </a:p>
      </dgm:t>
    </dgm:pt>
    <dgm:pt modelId="{0DCA6496-96FA-4A51-ACDF-B591F605C80B}" type="parTrans" cxnId="{B6AFC179-DBCA-401A-96DD-47E30F2DC2C1}">
      <dgm:prSet/>
      <dgm:spPr/>
      <dgm:t>
        <a:bodyPr/>
        <a:lstStyle/>
        <a:p>
          <a:endParaRPr lang="en-GB"/>
        </a:p>
      </dgm:t>
    </dgm:pt>
    <dgm:pt modelId="{ED9E0915-7BD2-4048-BEF5-57814332AE53}" type="sibTrans" cxnId="{B6AFC179-DBCA-401A-96DD-47E30F2DC2C1}">
      <dgm:prSet/>
      <dgm:spPr/>
      <dgm:t>
        <a:bodyPr/>
        <a:lstStyle/>
        <a:p>
          <a:endParaRPr lang="en-GB"/>
        </a:p>
      </dgm:t>
    </dgm:pt>
    <dgm:pt modelId="{4BA4A157-9E87-4E7F-BDB7-755467CA3D04}">
      <dgm:prSet phldrT="[Text]" custT="1"/>
      <dgm:spPr>
        <a:solidFill>
          <a:schemeClr val="tx1">
            <a:lumMod val="75000"/>
            <a:lumOff val="25000"/>
          </a:schemeClr>
        </a:solidFill>
      </dgm:spPr>
      <dgm:t>
        <a:bodyPr/>
        <a:lstStyle/>
        <a:p>
          <a:r>
            <a:rPr lang="en-GB" sz="1200" dirty="0">
              <a:latin typeface="Arial" panose="020B0604020202020204" pitchFamily="34" charset="0"/>
              <a:cs typeface="Arial" panose="020B0604020202020204" pitchFamily="34" charset="0"/>
            </a:rPr>
            <a:t>Deep Learning (DL)</a:t>
          </a:r>
        </a:p>
      </dgm:t>
    </dgm:pt>
    <dgm:pt modelId="{ED177A23-4B82-4B38-A2D9-4C8D7CF3D598}" type="parTrans" cxnId="{1E78F44D-DE12-4CC1-8A57-72C4F948166A}">
      <dgm:prSet/>
      <dgm:spPr/>
      <dgm:t>
        <a:bodyPr/>
        <a:lstStyle/>
        <a:p>
          <a:endParaRPr lang="en-GB"/>
        </a:p>
      </dgm:t>
    </dgm:pt>
    <dgm:pt modelId="{86F75C2D-A79C-4674-8506-DA2935E789E6}" type="sibTrans" cxnId="{1E78F44D-DE12-4CC1-8A57-72C4F948166A}">
      <dgm:prSet/>
      <dgm:spPr/>
      <dgm:t>
        <a:bodyPr/>
        <a:lstStyle/>
        <a:p>
          <a:endParaRPr lang="en-GB"/>
        </a:p>
      </dgm:t>
    </dgm:pt>
    <dgm:pt modelId="{A5FB48DE-7742-4E10-8F12-0161302648F2}">
      <dgm:prSet phldrT="[Text]" custT="1"/>
      <dgm:spPr/>
      <dgm:t>
        <a:bodyPr/>
        <a:lstStyle/>
        <a:p>
          <a:r>
            <a:rPr lang="en-GB" sz="1400" b="1" dirty="0">
              <a:latin typeface="Arial" panose="020B0604020202020204" pitchFamily="34" charset="0"/>
              <a:cs typeface="Arial" panose="020B0604020202020204" pitchFamily="34" charset="0"/>
            </a:rPr>
            <a:t>Convolutional Neural Networks (CNN)</a:t>
          </a:r>
        </a:p>
      </dgm:t>
    </dgm:pt>
    <dgm:pt modelId="{E7E7851E-BF17-4B86-9B8F-8EBD99BFA60C}" type="parTrans" cxnId="{B1170CA6-5A38-4707-8FEE-3BC6AED45CBC}">
      <dgm:prSet/>
      <dgm:spPr/>
      <dgm:t>
        <a:bodyPr/>
        <a:lstStyle/>
        <a:p>
          <a:endParaRPr lang="en-GB"/>
        </a:p>
      </dgm:t>
    </dgm:pt>
    <dgm:pt modelId="{DF272861-B3DB-4081-8835-750B596A2920}" type="sibTrans" cxnId="{B1170CA6-5A38-4707-8FEE-3BC6AED45CBC}">
      <dgm:prSet/>
      <dgm:spPr/>
      <dgm:t>
        <a:bodyPr/>
        <a:lstStyle/>
        <a:p>
          <a:endParaRPr lang="en-GB"/>
        </a:p>
      </dgm:t>
    </dgm:pt>
    <dgm:pt modelId="{07422320-282A-496E-BABB-6EF4A49ED229}" type="pres">
      <dgm:prSet presAssocID="{23F1F48E-9BAD-48DE-9E8D-B41CECE1E37E}" presName="Name0" presStyleCnt="0">
        <dgm:presLayoutVars>
          <dgm:chMax val="7"/>
          <dgm:resizeHandles val="exact"/>
        </dgm:presLayoutVars>
      </dgm:prSet>
      <dgm:spPr/>
    </dgm:pt>
    <dgm:pt modelId="{1BEEF0AF-46B1-4893-84A4-BCC735A4E0D7}" type="pres">
      <dgm:prSet presAssocID="{23F1F48E-9BAD-48DE-9E8D-B41CECE1E37E}" presName="comp1" presStyleCnt="0"/>
      <dgm:spPr/>
    </dgm:pt>
    <dgm:pt modelId="{4A185F73-41E0-4A98-A711-8DD04E9CD483}" type="pres">
      <dgm:prSet presAssocID="{23F1F48E-9BAD-48DE-9E8D-B41CECE1E37E}" presName="circle1" presStyleLbl="node1" presStyleIdx="0" presStyleCnt="5"/>
      <dgm:spPr/>
    </dgm:pt>
    <dgm:pt modelId="{A9B43B9E-7D29-4C33-8B80-0796C37405AA}" type="pres">
      <dgm:prSet presAssocID="{23F1F48E-9BAD-48DE-9E8D-B41CECE1E37E}" presName="c1text" presStyleLbl="node1" presStyleIdx="0" presStyleCnt="5">
        <dgm:presLayoutVars>
          <dgm:bulletEnabled val="1"/>
        </dgm:presLayoutVars>
      </dgm:prSet>
      <dgm:spPr/>
    </dgm:pt>
    <dgm:pt modelId="{BB2A8034-1B93-4B98-AA81-225FA6C7B242}" type="pres">
      <dgm:prSet presAssocID="{23F1F48E-9BAD-48DE-9E8D-B41CECE1E37E}" presName="comp2" presStyleCnt="0"/>
      <dgm:spPr/>
    </dgm:pt>
    <dgm:pt modelId="{1741E231-5695-47A1-95A5-0AA8541D8041}" type="pres">
      <dgm:prSet presAssocID="{23F1F48E-9BAD-48DE-9E8D-B41CECE1E37E}" presName="circle2" presStyleLbl="node1" presStyleIdx="1" presStyleCnt="5"/>
      <dgm:spPr/>
    </dgm:pt>
    <dgm:pt modelId="{1371C92C-8045-4E65-AD5E-74CE123EB848}" type="pres">
      <dgm:prSet presAssocID="{23F1F48E-9BAD-48DE-9E8D-B41CECE1E37E}" presName="c2text" presStyleLbl="node1" presStyleIdx="1" presStyleCnt="5">
        <dgm:presLayoutVars>
          <dgm:bulletEnabled val="1"/>
        </dgm:presLayoutVars>
      </dgm:prSet>
      <dgm:spPr/>
    </dgm:pt>
    <dgm:pt modelId="{FA43C85E-344B-4AE9-AEE9-807362642577}" type="pres">
      <dgm:prSet presAssocID="{23F1F48E-9BAD-48DE-9E8D-B41CECE1E37E}" presName="comp3" presStyleCnt="0"/>
      <dgm:spPr/>
    </dgm:pt>
    <dgm:pt modelId="{3243464D-323F-4408-95AF-79D84505CB74}" type="pres">
      <dgm:prSet presAssocID="{23F1F48E-9BAD-48DE-9E8D-B41CECE1E37E}" presName="circle3" presStyleLbl="node1" presStyleIdx="2" presStyleCnt="5"/>
      <dgm:spPr/>
    </dgm:pt>
    <dgm:pt modelId="{377DB8EB-39B5-4C5C-B3CD-AAAFF8683E54}" type="pres">
      <dgm:prSet presAssocID="{23F1F48E-9BAD-48DE-9E8D-B41CECE1E37E}" presName="c3text" presStyleLbl="node1" presStyleIdx="2" presStyleCnt="5">
        <dgm:presLayoutVars>
          <dgm:bulletEnabled val="1"/>
        </dgm:presLayoutVars>
      </dgm:prSet>
      <dgm:spPr/>
    </dgm:pt>
    <dgm:pt modelId="{747AE4E8-C9DB-463D-97EE-A0FDB7CE148C}" type="pres">
      <dgm:prSet presAssocID="{23F1F48E-9BAD-48DE-9E8D-B41CECE1E37E}" presName="comp4" presStyleCnt="0"/>
      <dgm:spPr/>
    </dgm:pt>
    <dgm:pt modelId="{2DDD4319-601F-4924-AA17-232F035B9C05}" type="pres">
      <dgm:prSet presAssocID="{23F1F48E-9BAD-48DE-9E8D-B41CECE1E37E}" presName="circle4" presStyleLbl="node1" presStyleIdx="3" presStyleCnt="5"/>
      <dgm:spPr/>
    </dgm:pt>
    <dgm:pt modelId="{197625EB-4285-42BB-B055-9E72E672C8D1}" type="pres">
      <dgm:prSet presAssocID="{23F1F48E-9BAD-48DE-9E8D-B41CECE1E37E}" presName="c4text" presStyleLbl="node1" presStyleIdx="3" presStyleCnt="5">
        <dgm:presLayoutVars>
          <dgm:bulletEnabled val="1"/>
        </dgm:presLayoutVars>
      </dgm:prSet>
      <dgm:spPr/>
    </dgm:pt>
    <dgm:pt modelId="{D58BB94F-9A50-4056-AB78-F5F99B241E08}" type="pres">
      <dgm:prSet presAssocID="{23F1F48E-9BAD-48DE-9E8D-B41CECE1E37E}" presName="comp5" presStyleCnt="0"/>
      <dgm:spPr/>
    </dgm:pt>
    <dgm:pt modelId="{AAF78D67-99AE-4D9D-8343-C5A788ED21FE}" type="pres">
      <dgm:prSet presAssocID="{23F1F48E-9BAD-48DE-9E8D-B41CECE1E37E}" presName="circle5" presStyleLbl="node1" presStyleIdx="4" presStyleCnt="5"/>
      <dgm:spPr/>
    </dgm:pt>
    <dgm:pt modelId="{12A75BF5-B99D-44EE-B0A0-6159233F91A1}" type="pres">
      <dgm:prSet presAssocID="{23F1F48E-9BAD-48DE-9E8D-B41CECE1E37E}" presName="c5text" presStyleLbl="node1" presStyleIdx="4" presStyleCnt="5">
        <dgm:presLayoutVars>
          <dgm:bulletEnabled val="1"/>
        </dgm:presLayoutVars>
      </dgm:prSet>
      <dgm:spPr/>
    </dgm:pt>
  </dgm:ptLst>
  <dgm:cxnLst>
    <dgm:cxn modelId="{365AD913-14A8-4AB6-AFB9-A3F5F82FEA6D}" srcId="{23F1F48E-9BAD-48DE-9E8D-B41CECE1E37E}" destId="{C5A5180F-1154-4420-95DF-F5783083D0D5}" srcOrd="0" destOrd="0" parTransId="{060D6903-5D42-41BF-A591-6EA2FAA356C3}" sibTransId="{160993CC-D86E-4EE7-97A3-24D72561EDCA}"/>
    <dgm:cxn modelId="{1A73FF19-2AC4-472D-BBC3-82DEE316ED94}" type="presOf" srcId="{23F1F48E-9BAD-48DE-9E8D-B41CECE1E37E}" destId="{07422320-282A-496E-BABB-6EF4A49ED229}" srcOrd="0" destOrd="0" presId="urn:microsoft.com/office/officeart/2005/8/layout/venn2"/>
    <dgm:cxn modelId="{6B2C8163-FA1C-463D-8B7A-7EB9C0040D80}" srcId="{23F1F48E-9BAD-48DE-9E8D-B41CECE1E37E}" destId="{99FF80EE-343D-4394-B4CD-5527E016C9F3}" srcOrd="1" destOrd="0" parTransId="{21C347B9-E6D6-41C8-B5F4-3644A63EAF08}" sibTransId="{29541873-D9C5-47B2-92A9-92B39B5A1D18}"/>
    <dgm:cxn modelId="{3A5EF64A-116C-4E07-8A9F-7394EB29F6DE}" type="presOf" srcId="{C5A5180F-1154-4420-95DF-F5783083D0D5}" destId="{A9B43B9E-7D29-4C33-8B80-0796C37405AA}" srcOrd="1" destOrd="0" presId="urn:microsoft.com/office/officeart/2005/8/layout/venn2"/>
    <dgm:cxn modelId="{1E78F44D-DE12-4CC1-8A57-72C4F948166A}" srcId="{23F1F48E-9BAD-48DE-9E8D-B41CECE1E37E}" destId="{4BA4A157-9E87-4E7F-BDB7-755467CA3D04}" srcOrd="3" destOrd="0" parTransId="{ED177A23-4B82-4B38-A2D9-4C8D7CF3D598}" sibTransId="{86F75C2D-A79C-4674-8506-DA2935E789E6}"/>
    <dgm:cxn modelId="{824C6F6E-0BB5-4DCB-9CBA-45C45D61A9A4}" type="presOf" srcId="{C5A5180F-1154-4420-95DF-F5783083D0D5}" destId="{4A185F73-41E0-4A98-A711-8DD04E9CD483}" srcOrd="0" destOrd="0" presId="urn:microsoft.com/office/officeart/2005/8/layout/venn2"/>
    <dgm:cxn modelId="{A0C47476-55F1-414C-AD20-1A98EB1F3E8F}" type="presOf" srcId="{99FF80EE-343D-4394-B4CD-5527E016C9F3}" destId="{1741E231-5695-47A1-95A5-0AA8541D8041}" srcOrd="0" destOrd="0" presId="urn:microsoft.com/office/officeart/2005/8/layout/venn2"/>
    <dgm:cxn modelId="{B6AFC179-DBCA-401A-96DD-47E30F2DC2C1}" srcId="{23F1F48E-9BAD-48DE-9E8D-B41CECE1E37E}" destId="{166828E1-535A-4FD2-A7F6-0E6F31120A7A}" srcOrd="2" destOrd="0" parTransId="{0DCA6496-96FA-4A51-ACDF-B591F605C80B}" sibTransId="{ED9E0915-7BD2-4048-BEF5-57814332AE53}"/>
    <dgm:cxn modelId="{02E99E85-5987-472C-9971-C8BC0CEB0697}" type="presOf" srcId="{4BA4A157-9E87-4E7F-BDB7-755467CA3D04}" destId="{2DDD4319-601F-4924-AA17-232F035B9C05}" srcOrd="0" destOrd="0" presId="urn:microsoft.com/office/officeart/2005/8/layout/venn2"/>
    <dgm:cxn modelId="{F355F591-3881-40B7-973C-18A9ECBD8ECE}" type="presOf" srcId="{4BA4A157-9E87-4E7F-BDB7-755467CA3D04}" destId="{197625EB-4285-42BB-B055-9E72E672C8D1}" srcOrd="1" destOrd="0" presId="urn:microsoft.com/office/officeart/2005/8/layout/venn2"/>
    <dgm:cxn modelId="{B1170CA6-5A38-4707-8FEE-3BC6AED45CBC}" srcId="{23F1F48E-9BAD-48DE-9E8D-B41CECE1E37E}" destId="{A5FB48DE-7742-4E10-8F12-0161302648F2}" srcOrd="4" destOrd="0" parTransId="{E7E7851E-BF17-4B86-9B8F-8EBD99BFA60C}" sibTransId="{DF272861-B3DB-4081-8835-750B596A2920}"/>
    <dgm:cxn modelId="{198CFEB3-26AC-4BFC-A45A-8395FBD19CEF}" type="presOf" srcId="{166828E1-535A-4FD2-A7F6-0E6F31120A7A}" destId="{377DB8EB-39B5-4C5C-B3CD-AAAFF8683E54}" srcOrd="1" destOrd="0" presId="urn:microsoft.com/office/officeart/2005/8/layout/venn2"/>
    <dgm:cxn modelId="{4E1E72B7-A00D-4AD4-9369-9B112645E150}" type="presOf" srcId="{99FF80EE-343D-4394-B4CD-5527E016C9F3}" destId="{1371C92C-8045-4E65-AD5E-74CE123EB848}" srcOrd="1" destOrd="0" presId="urn:microsoft.com/office/officeart/2005/8/layout/venn2"/>
    <dgm:cxn modelId="{86A2C2B8-973F-4C97-99A9-0F545E300A0A}" type="presOf" srcId="{166828E1-535A-4FD2-A7F6-0E6F31120A7A}" destId="{3243464D-323F-4408-95AF-79D84505CB74}" srcOrd="0" destOrd="0" presId="urn:microsoft.com/office/officeart/2005/8/layout/venn2"/>
    <dgm:cxn modelId="{53C623C5-176F-4853-BE86-6ED73577DD5D}" type="presOf" srcId="{A5FB48DE-7742-4E10-8F12-0161302648F2}" destId="{AAF78D67-99AE-4D9D-8343-C5A788ED21FE}" srcOrd="0" destOrd="0" presId="urn:microsoft.com/office/officeart/2005/8/layout/venn2"/>
    <dgm:cxn modelId="{1D9766E2-B7A6-4ACD-837C-3CC3EFBF17D7}" type="presOf" srcId="{A5FB48DE-7742-4E10-8F12-0161302648F2}" destId="{12A75BF5-B99D-44EE-B0A0-6159233F91A1}" srcOrd="1" destOrd="0" presId="urn:microsoft.com/office/officeart/2005/8/layout/venn2"/>
    <dgm:cxn modelId="{F2359776-3935-4DC7-9FD4-E5F31B4F9801}" type="presParOf" srcId="{07422320-282A-496E-BABB-6EF4A49ED229}" destId="{1BEEF0AF-46B1-4893-84A4-BCC735A4E0D7}" srcOrd="0" destOrd="0" presId="urn:microsoft.com/office/officeart/2005/8/layout/venn2"/>
    <dgm:cxn modelId="{8A1FD191-4B42-471F-BE51-F330FDB699D0}" type="presParOf" srcId="{1BEEF0AF-46B1-4893-84A4-BCC735A4E0D7}" destId="{4A185F73-41E0-4A98-A711-8DD04E9CD483}" srcOrd="0" destOrd="0" presId="urn:microsoft.com/office/officeart/2005/8/layout/venn2"/>
    <dgm:cxn modelId="{A8650DD1-DC82-41D0-AD70-913085B5C712}" type="presParOf" srcId="{1BEEF0AF-46B1-4893-84A4-BCC735A4E0D7}" destId="{A9B43B9E-7D29-4C33-8B80-0796C37405AA}" srcOrd="1" destOrd="0" presId="urn:microsoft.com/office/officeart/2005/8/layout/venn2"/>
    <dgm:cxn modelId="{FABA84CC-9F68-41C3-BA9F-FF53D9EC95C8}" type="presParOf" srcId="{07422320-282A-496E-BABB-6EF4A49ED229}" destId="{BB2A8034-1B93-4B98-AA81-225FA6C7B242}" srcOrd="1" destOrd="0" presId="urn:microsoft.com/office/officeart/2005/8/layout/venn2"/>
    <dgm:cxn modelId="{74C32B7F-2497-4B58-9DD4-26ED649B7DB5}" type="presParOf" srcId="{BB2A8034-1B93-4B98-AA81-225FA6C7B242}" destId="{1741E231-5695-47A1-95A5-0AA8541D8041}" srcOrd="0" destOrd="0" presId="urn:microsoft.com/office/officeart/2005/8/layout/venn2"/>
    <dgm:cxn modelId="{12DC3979-351D-42E5-958E-7867AAEB1F4D}" type="presParOf" srcId="{BB2A8034-1B93-4B98-AA81-225FA6C7B242}" destId="{1371C92C-8045-4E65-AD5E-74CE123EB848}" srcOrd="1" destOrd="0" presId="urn:microsoft.com/office/officeart/2005/8/layout/venn2"/>
    <dgm:cxn modelId="{120DBBD9-A79C-4233-A060-C43E322F683B}" type="presParOf" srcId="{07422320-282A-496E-BABB-6EF4A49ED229}" destId="{FA43C85E-344B-4AE9-AEE9-807362642577}" srcOrd="2" destOrd="0" presId="urn:microsoft.com/office/officeart/2005/8/layout/venn2"/>
    <dgm:cxn modelId="{499CF7A3-BDF7-41B6-8A4F-848AD7B86A69}" type="presParOf" srcId="{FA43C85E-344B-4AE9-AEE9-807362642577}" destId="{3243464D-323F-4408-95AF-79D84505CB74}" srcOrd="0" destOrd="0" presId="urn:microsoft.com/office/officeart/2005/8/layout/venn2"/>
    <dgm:cxn modelId="{2E58C4B1-B698-4460-B359-72D384F4106B}" type="presParOf" srcId="{FA43C85E-344B-4AE9-AEE9-807362642577}" destId="{377DB8EB-39B5-4C5C-B3CD-AAAFF8683E54}" srcOrd="1" destOrd="0" presId="urn:microsoft.com/office/officeart/2005/8/layout/venn2"/>
    <dgm:cxn modelId="{089998C5-9671-4595-BB5D-86B79CE6D8C4}" type="presParOf" srcId="{07422320-282A-496E-BABB-6EF4A49ED229}" destId="{747AE4E8-C9DB-463D-97EE-A0FDB7CE148C}" srcOrd="3" destOrd="0" presId="urn:microsoft.com/office/officeart/2005/8/layout/venn2"/>
    <dgm:cxn modelId="{BB09384C-D072-498E-AAB1-9F870A05D4C3}" type="presParOf" srcId="{747AE4E8-C9DB-463D-97EE-A0FDB7CE148C}" destId="{2DDD4319-601F-4924-AA17-232F035B9C05}" srcOrd="0" destOrd="0" presId="urn:microsoft.com/office/officeart/2005/8/layout/venn2"/>
    <dgm:cxn modelId="{8E2D511C-0004-4963-8447-C05FD54D9049}" type="presParOf" srcId="{747AE4E8-C9DB-463D-97EE-A0FDB7CE148C}" destId="{197625EB-4285-42BB-B055-9E72E672C8D1}" srcOrd="1" destOrd="0" presId="urn:microsoft.com/office/officeart/2005/8/layout/venn2"/>
    <dgm:cxn modelId="{8C31CC32-3015-4104-9673-0AE4AFC5537F}" type="presParOf" srcId="{07422320-282A-496E-BABB-6EF4A49ED229}" destId="{D58BB94F-9A50-4056-AB78-F5F99B241E08}" srcOrd="4" destOrd="0" presId="urn:microsoft.com/office/officeart/2005/8/layout/venn2"/>
    <dgm:cxn modelId="{417720C1-F53D-4215-9A9D-15EE44DB393E}" type="presParOf" srcId="{D58BB94F-9A50-4056-AB78-F5F99B241E08}" destId="{AAF78D67-99AE-4D9D-8343-C5A788ED21FE}" srcOrd="0" destOrd="0" presId="urn:microsoft.com/office/officeart/2005/8/layout/venn2"/>
    <dgm:cxn modelId="{A8789A52-DCAA-42EF-978B-40D04585DD0E}" type="presParOf" srcId="{D58BB94F-9A50-4056-AB78-F5F99B241E08}" destId="{12A75BF5-B99D-44EE-B0A0-6159233F91A1}"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C4680-79B7-4AE0-943B-EE668123EB8F}">
      <dsp:nvSpPr>
        <dsp:cNvPr id="0" name=""/>
        <dsp:cNvSpPr/>
      </dsp:nvSpPr>
      <dsp:spPr>
        <a:xfrm>
          <a:off x="0" y="401596"/>
          <a:ext cx="2695847" cy="481317"/>
        </a:xfrm>
        <a:prstGeom prst="roundRect">
          <a:avLst/>
        </a:prstGeom>
        <a:solidFill>
          <a:srgbClr val="C5EBF3"/>
        </a:solidFill>
        <a:ln w="12700" cap="flat" cmpd="sng" algn="ctr">
          <a:solidFill>
            <a:srgbClr val="C5EBF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Text" lastClr="000000"/>
              </a:solidFill>
              <a:latin typeface="Arial" panose="020B0604020202020204" pitchFamily="34" charset="0"/>
              <a:cs typeface="Arial" panose="020B0604020202020204" pitchFamily="34" charset="0"/>
            </a:rPr>
            <a:t>Celebrity recognition</a:t>
          </a:r>
        </a:p>
      </dsp:txBody>
      <dsp:txXfrm>
        <a:off x="23496" y="425092"/>
        <a:ext cx="2648855" cy="434325"/>
      </dsp:txXfrm>
    </dsp:sp>
    <dsp:sp modelId="{E97D66E5-1C84-4BEE-A3C0-AA771541A5E1}">
      <dsp:nvSpPr>
        <dsp:cNvPr id="0" name=""/>
        <dsp:cNvSpPr/>
      </dsp:nvSpPr>
      <dsp:spPr>
        <a:xfrm>
          <a:off x="0" y="1070113"/>
          <a:ext cx="2695847" cy="481317"/>
        </a:xfrm>
        <a:prstGeom prst="roundRect">
          <a:avLst/>
        </a:prstGeom>
        <a:solidFill>
          <a:srgbClr val="C5EBF3"/>
        </a:solidFill>
        <a:ln w="12700" cap="flat" cmpd="sng" algn="ctr">
          <a:solidFill>
            <a:srgbClr val="C5EBF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Text" lastClr="000000"/>
              </a:solidFill>
              <a:latin typeface="Arial" panose="020B0604020202020204" pitchFamily="34" charset="0"/>
              <a:cs typeface="Arial" panose="020B0604020202020204" pitchFamily="34" charset="0"/>
            </a:rPr>
            <a:t>Landmark recognition</a:t>
          </a:r>
        </a:p>
      </dsp:txBody>
      <dsp:txXfrm>
        <a:off x="23496" y="1093609"/>
        <a:ext cx="2648855" cy="434325"/>
      </dsp:txXfrm>
    </dsp:sp>
    <dsp:sp modelId="{ABBEFEF4-EC3C-450E-8388-8AE924F7F217}">
      <dsp:nvSpPr>
        <dsp:cNvPr id="0" name=""/>
        <dsp:cNvSpPr/>
      </dsp:nvSpPr>
      <dsp:spPr>
        <a:xfrm>
          <a:off x="0" y="1738631"/>
          <a:ext cx="2695847" cy="481317"/>
        </a:xfrm>
        <a:prstGeom prst="roundRect">
          <a:avLst/>
        </a:prstGeom>
        <a:solidFill>
          <a:srgbClr val="C5EBF3"/>
        </a:solidFill>
        <a:ln w="12700" cap="flat" cmpd="sng" algn="ctr">
          <a:solidFill>
            <a:srgbClr val="C5EBF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Text" lastClr="000000"/>
              </a:solidFill>
              <a:latin typeface="Arial" panose="020B0604020202020204" pitchFamily="34" charset="0"/>
              <a:cs typeface="Arial" panose="020B0604020202020204" pitchFamily="34" charset="0"/>
            </a:rPr>
            <a:t>Logo recognition</a:t>
          </a:r>
        </a:p>
      </dsp:txBody>
      <dsp:txXfrm>
        <a:off x="23496" y="1762127"/>
        <a:ext cx="2648855" cy="4343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85F73-41E0-4A98-A711-8DD04E9CD483}">
      <dsp:nvSpPr>
        <dsp:cNvPr id="0" name=""/>
        <dsp:cNvSpPr/>
      </dsp:nvSpPr>
      <dsp:spPr>
        <a:xfrm>
          <a:off x="396043" y="0"/>
          <a:ext cx="5040561" cy="5040561"/>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Intelligence (AI)</a:t>
          </a:r>
        </a:p>
      </dsp:txBody>
      <dsp:txXfrm>
        <a:off x="1971218" y="252028"/>
        <a:ext cx="1890210" cy="504056"/>
      </dsp:txXfrm>
    </dsp:sp>
    <dsp:sp modelId="{1741E231-5695-47A1-95A5-0AA8541D8041}">
      <dsp:nvSpPr>
        <dsp:cNvPr id="0" name=""/>
        <dsp:cNvSpPr/>
      </dsp:nvSpPr>
      <dsp:spPr>
        <a:xfrm>
          <a:off x="774085" y="756084"/>
          <a:ext cx="4284476" cy="4284476"/>
        </a:xfrm>
        <a:prstGeom prst="ellipse">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Machine Learning (ML)</a:t>
          </a:r>
        </a:p>
      </dsp:txBody>
      <dsp:txXfrm>
        <a:off x="1992483" y="1002441"/>
        <a:ext cx="1847680" cy="492714"/>
      </dsp:txXfrm>
    </dsp:sp>
    <dsp:sp modelId="{3243464D-323F-4408-95AF-79D84505CB74}">
      <dsp:nvSpPr>
        <dsp:cNvPr id="0" name=""/>
        <dsp:cNvSpPr/>
      </dsp:nvSpPr>
      <dsp:spPr>
        <a:xfrm>
          <a:off x="1152127" y="1512168"/>
          <a:ext cx="3528392" cy="3528392"/>
        </a:xfrm>
        <a:prstGeom prst="ellipse">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Neural Networks (ANN)</a:t>
          </a:r>
        </a:p>
      </dsp:txBody>
      <dsp:txXfrm>
        <a:off x="2003352" y="1755627"/>
        <a:ext cx="1825943" cy="486918"/>
      </dsp:txXfrm>
    </dsp:sp>
    <dsp:sp modelId="{2DDD4319-601F-4924-AA17-232F035B9C05}">
      <dsp:nvSpPr>
        <dsp:cNvPr id="0" name=""/>
        <dsp:cNvSpPr/>
      </dsp:nvSpPr>
      <dsp:spPr>
        <a:xfrm>
          <a:off x="1530169" y="2268252"/>
          <a:ext cx="2772308" cy="2772308"/>
        </a:xfrm>
        <a:prstGeom prst="ellipse">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Deep Learning (DL)</a:t>
          </a:r>
        </a:p>
      </dsp:txBody>
      <dsp:txXfrm>
        <a:off x="2167800" y="2517760"/>
        <a:ext cx="1497046" cy="499015"/>
      </dsp:txXfrm>
    </dsp:sp>
    <dsp:sp modelId="{AAF78D67-99AE-4D9D-8343-C5A788ED21FE}">
      <dsp:nvSpPr>
        <dsp:cNvPr id="0" name=""/>
        <dsp:cNvSpPr/>
      </dsp:nvSpPr>
      <dsp:spPr>
        <a:xfrm>
          <a:off x="1908211" y="3024336"/>
          <a:ext cx="2016224" cy="2016224"/>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Convolutional Neural Networks (CNN)</a:t>
          </a:r>
        </a:p>
      </dsp:txBody>
      <dsp:txXfrm>
        <a:off x="2203481" y="3528392"/>
        <a:ext cx="1425685" cy="10081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66E5-1C84-4BEE-A3C0-AA771541A5E1}">
      <dsp:nvSpPr>
        <dsp:cNvPr id="0" name=""/>
        <dsp:cNvSpPr/>
      </dsp:nvSpPr>
      <dsp:spPr>
        <a:xfrm>
          <a:off x="0" y="7267"/>
          <a:ext cx="2695847" cy="561600"/>
        </a:xfrm>
        <a:prstGeom prst="roundRect">
          <a:avLst/>
        </a:prstGeom>
        <a:solidFill>
          <a:srgbClr val="FEE6BA"/>
        </a:solidFill>
        <a:ln w="12700" cap="flat" cmpd="sng" algn="ctr">
          <a:solidFill>
            <a:srgbClr val="FEE6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Text" lastClr="000000"/>
              </a:solidFill>
              <a:latin typeface="Arial" panose="020B0604020202020204" pitchFamily="34" charset="0"/>
              <a:cs typeface="Arial" panose="020B0604020202020204" pitchFamily="34" charset="0"/>
            </a:rPr>
            <a:t>Action recognition</a:t>
          </a:r>
        </a:p>
      </dsp:txBody>
      <dsp:txXfrm>
        <a:off x="27415" y="34682"/>
        <a:ext cx="2641017" cy="506770"/>
      </dsp:txXfrm>
    </dsp:sp>
    <dsp:sp modelId="{176A68A4-1C74-45CA-AC6E-94F079D2D608}">
      <dsp:nvSpPr>
        <dsp:cNvPr id="0" name=""/>
        <dsp:cNvSpPr/>
      </dsp:nvSpPr>
      <dsp:spPr>
        <a:xfrm>
          <a:off x="0" y="655268"/>
          <a:ext cx="2695847" cy="561600"/>
        </a:xfrm>
        <a:prstGeom prst="roundRect">
          <a:avLst/>
        </a:prstGeom>
        <a:solidFill>
          <a:srgbClr val="FEE6BA"/>
        </a:solidFill>
        <a:ln w="12700" cap="flat" cmpd="sng" algn="ctr">
          <a:solidFill>
            <a:srgbClr val="FEE6B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Text" lastClr="000000"/>
              </a:solidFill>
              <a:latin typeface="Arial" panose="020B0604020202020204" pitchFamily="34" charset="0"/>
              <a:cs typeface="Arial" panose="020B0604020202020204" pitchFamily="34" charset="0"/>
            </a:rPr>
            <a:t>Shot detection</a:t>
          </a:r>
        </a:p>
      </dsp:txBody>
      <dsp:txXfrm>
        <a:off x="27415" y="682683"/>
        <a:ext cx="2641017" cy="506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D66E5-1C84-4BEE-A3C0-AA771541A5E1}">
      <dsp:nvSpPr>
        <dsp:cNvPr id="0" name=""/>
        <dsp:cNvSpPr/>
      </dsp:nvSpPr>
      <dsp:spPr>
        <a:xfrm>
          <a:off x="0" y="7267"/>
          <a:ext cx="2695847" cy="561600"/>
        </a:xfrm>
        <a:prstGeom prst="roundRect">
          <a:avLst/>
        </a:prstGeom>
        <a:solidFill>
          <a:srgbClr val="AADBFC"/>
        </a:solidFill>
        <a:ln w="12700" cap="flat" cmpd="sng" algn="ctr">
          <a:solidFill>
            <a:srgbClr val="AADB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Text" lastClr="000000"/>
              </a:solidFill>
              <a:latin typeface="Arial" panose="020B0604020202020204" pitchFamily="34" charset="0"/>
              <a:cs typeface="Arial" panose="020B0604020202020204" pitchFamily="34" charset="0"/>
            </a:rPr>
            <a:t>Ball tracking</a:t>
          </a:r>
        </a:p>
      </dsp:txBody>
      <dsp:txXfrm>
        <a:off x="27415" y="34682"/>
        <a:ext cx="2641017" cy="506770"/>
      </dsp:txXfrm>
    </dsp:sp>
    <dsp:sp modelId="{176A68A4-1C74-45CA-AC6E-94F079D2D608}">
      <dsp:nvSpPr>
        <dsp:cNvPr id="0" name=""/>
        <dsp:cNvSpPr/>
      </dsp:nvSpPr>
      <dsp:spPr>
        <a:xfrm>
          <a:off x="0" y="655268"/>
          <a:ext cx="2695847" cy="561600"/>
        </a:xfrm>
        <a:prstGeom prst="roundRect">
          <a:avLst/>
        </a:prstGeom>
        <a:solidFill>
          <a:srgbClr val="AADBFC"/>
        </a:solidFill>
        <a:ln w="12700" cap="flat" cmpd="sng" algn="ctr">
          <a:solidFill>
            <a:srgbClr val="AADBF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ysClr val="windowText" lastClr="000000"/>
              </a:solidFill>
              <a:latin typeface="Arial" panose="020B0604020202020204" pitchFamily="34" charset="0"/>
              <a:cs typeface="Arial" panose="020B0604020202020204" pitchFamily="34" charset="0"/>
            </a:rPr>
            <a:t>Player tracking</a:t>
          </a:r>
        </a:p>
      </dsp:txBody>
      <dsp:txXfrm>
        <a:off x="27415" y="682683"/>
        <a:ext cx="2641017" cy="506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A5DBA-BCED-4A65-8B00-234A21FC7252}">
      <dsp:nvSpPr>
        <dsp:cNvPr id="0" name=""/>
        <dsp:cNvSpPr/>
      </dsp:nvSpPr>
      <dsp:spPr>
        <a:xfrm>
          <a:off x="0" y="3603282"/>
          <a:ext cx="7272808" cy="1340923"/>
        </a:xfrm>
        <a:prstGeom prst="roundRect">
          <a:avLst>
            <a:gd name="adj" fmla="val 10000"/>
          </a:avLst>
        </a:prstGeom>
        <a:solidFill>
          <a:schemeClr val="accent3"/>
        </a:solidFill>
        <a:ln w="12700" cap="flat" cmpd="sng" algn="ctr">
          <a:solidFill>
            <a:schemeClr val="accent3">
              <a:shade val="15000"/>
            </a:schemeClr>
          </a:solid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Partition 20%</a:t>
          </a:r>
        </a:p>
      </dsp:txBody>
      <dsp:txXfrm>
        <a:off x="0" y="3603282"/>
        <a:ext cx="2181842" cy="1340923"/>
      </dsp:txXfrm>
    </dsp:sp>
    <dsp:sp modelId="{53312850-F278-42AC-BF5B-1F6BC6A46EE3}">
      <dsp:nvSpPr>
        <dsp:cNvPr id="0" name=""/>
        <dsp:cNvSpPr/>
      </dsp:nvSpPr>
      <dsp:spPr>
        <a:xfrm>
          <a:off x="0" y="2038871"/>
          <a:ext cx="7272808" cy="1340923"/>
        </a:xfrm>
        <a:prstGeom prst="roundRect">
          <a:avLst>
            <a:gd name="adj" fmla="val 10000"/>
          </a:avLst>
        </a:prstGeom>
        <a:solidFill>
          <a:schemeClr val="accent3"/>
        </a:solidFill>
        <a:ln w="12700" cap="flat" cmpd="sng" algn="ctr">
          <a:solidFill>
            <a:schemeClr val="accent3">
              <a:shade val="15000"/>
            </a:schemeClr>
          </a:solid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Original</a:t>
          </a:r>
        </a:p>
      </dsp:txBody>
      <dsp:txXfrm>
        <a:off x="0" y="2038871"/>
        <a:ext cx="2181842" cy="1340923"/>
      </dsp:txXfrm>
    </dsp:sp>
    <dsp:sp modelId="{2C2F2275-4FCE-40C3-A8A7-38E6A1FAF833}">
      <dsp:nvSpPr>
        <dsp:cNvPr id="0" name=""/>
        <dsp:cNvSpPr/>
      </dsp:nvSpPr>
      <dsp:spPr>
        <a:xfrm>
          <a:off x="0" y="474460"/>
          <a:ext cx="7272808" cy="1340923"/>
        </a:xfrm>
        <a:prstGeom prst="roundRect">
          <a:avLst>
            <a:gd name="adj" fmla="val 10000"/>
          </a:avLst>
        </a:prstGeom>
        <a:solidFill>
          <a:schemeClr val="accent3"/>
        </a:solidFill>
        <a:ln w="12700" cap="flat" cmpd="sng" algn="ctr">
          <a:solidFill>
            <a:schemeClr val="accent3">
              <a:shade val="15000"/>
            </a:schemeClr>
          </a:solidFill>
          <a:prstDash val="solid"/>
          <a:miter lim="800000"/>
        </a:ln>
        <a:effectLst/>
      </dsp:spPr>
      <dsp:style>
        <a:lnRef idx="2">
          <a:schemeClr val="accent3">
            <a:shade val="15000"/>
          </a:schemeClr>
        </a:lnRef>
        <a:fillRef idx="1">
          <a:schemeClr val="accent3"/>
        </a:fillRef>
        <a:effectRef idx="0">
          <a:schemeClr val="accent3"/>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GB" sz="3100" kern="1200" dirty="0"/>
            <a:t>CIFAR-10 Dataset</a:t>
          </a:r>
        </a:p>
      </dsp:txBody>
      <dsp:txXfrm>
        <a:off x="0" y="474460"/>
        <a:ext cx="2181842" cy="1340923"/>
      </dsp:txXfrm>
    </dsp:sp>
    <dsp:sp modelId="{BDE44130-DEFF-4B8C-97BB-71881623D986}">
      <dsp:nvSpPr>
        <dsp:cNvPr id="0" name=""/>
        <dsp:cNvSpPr/>
      </dsp:nvSpPr>
      <dsp:spPr>
        <a:xfrm>
          <a:off x="4361270" y="586203"/>
          <a:ext cx="1676154" cy="1117436"/>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CIFAR-10</a:t>
          </a:r>
        </a:p>
        <a:p>
          <a:pPr marL="0" lvl="0" indent="0" algn="ctr" defTabSz="844550">
            <a:lnSpc>
              <a:spcPct val="90000"/>
            </a:lnSpc>
            <a:spcBef>
              <a:spcPct val="0"/>
            </a:spcBef>
            <a:spcAft>
              <a:spcPct val="35000"/>
            </a:spcAft>
            <a:buNone/>
          </a:pPr>
          <a:r>
            <a:rPr lang="en-GB" sz="1900" kern="1200" dirty="0"/>
            <a:t>60,000 32x32 colour images</a:t>
          </a:r>
        </a:p>
      </dsp:txBody>
      <dsp:txXfrm>
        <a:off x="4393999" y="618932"/>
        <a:ext cx="1610696" cy="1051978"/>
      </dsp:txXfrm>
    </dsp:sp>
    <dsp:sp modelId="{1F7D2204-E764-4814-B265-5B00BEEDC0F1}">
      <dsp:nvSpPr>
        <dsp:cNvPr id="0" name=""/>
        <dsp:cNvSpPr/>
      </dsp:nvSpPr>
      <dsp:spPr>
        <a:xfrm>
          <a:off x="4109846" y="1703640"/>
          <a:ext cx="1089500" cy="446974"/>
        </a:xfrm>
        <a:custGeom>
          <a:avLst/>
          <a:gdLst/>
          <a:ahLst/>
          <a:cxnLst/>
          <a:rect l="0" t="0" r="0" b="0"/>
          <a:pathLst>
            <a:path>
              <a:moveTo>
                <a:pt x="1089500" y="0"/>
              </a:moveTo>
              <a:lnTo>
                <a:pt x="1089500" y="223487"/>
              </a:lnTo>
              <a:lnTo>
                <a:pt x="0" y="223487"/>
              </a:lnTo>
              <a:lnTo>
                <a:pt x="0" y="44697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3D1D2BE-D314-416F-9AD9-869C5E1565AB}">
      <dsp:nvSpPr>
        <dsp:cNvPr id="0" name=""/>
        <dsp:cNvSpPr/>
      </dsp:nvSpPr>
      <dsp:spPr>
        <a:xfrm>
          <a:off x="3271769" y="2150615"/>
          <a:ext cx="1676154" cy="1117436"/>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Train</a:t>
          </a:r>
        </a:p>
        <a:p>
          <a:pPr marL="0" lvl="0" indent="0" algn="ctr" defTabSz="844550">
            <a:lnSpc>
              <a:spcPct val="90000"/>
            </a:lnSpc>
            <a:spcBef>
              <a:spcPct val="0"/>
            </a:spcBef>
            <a:spcAft>
              <a:spcPct val="35000"/>
            </a:spcAft>
            <a:buNone/>
          </a:pPr>
          <a:r>
            <a:rPr lang="en-GB" sz="1900" kern="1200" dirty="0"/>
            <a:t>50,000</a:t>
          </a:r>
        </a:p>
      </dsp:txBody>
      <dsp:txXfrm>
        <a:off x="3304498" y="2183344"/>
        <a:ext cx="1610696" cy="1051978"/>
      </dsp:txXfrm>
    </dsp:sp>
    <dsp:sp modelId="{328EC0F3-86C6-4A7E-888E-62896C609791}">
      <dsp:nvSpPr>
        <dsp:cNvPr id="0" name=""/>
        <dsp:cNvSpPr/>
      </dsp:nvSpPr>
      <dsp:spPr>
        <a:xfrm>
          <a:off x="3020346" y="3268051"/>
          <a:ext cx="1089500" cy="446974"/>
        </a:xfrm>
        <a:custGeom>
          <a:avLst/>
          <a:gdLst/>
          <a:ahLst/>
          <a:cxnLst/>
          <a:rect l="0" t="0" r="0" b="0"/>
          <a:pathLst>
            <a:path>
              <a:moveTo>
                <a:pt x="1089500" y="0"/>
              </a:moveTo>
              <a:lnTo>
                <a:pt x="1089500" y="223487"/>
              </a:lnTo>
              <a:lnTo>
                <a:pt x="0" y="223487"/>
              </a:lnTo>
              <a:lnTo>
                <a:pt x="0" y="44697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26E35CA-DDBE-4B55-8E98-51EB2D981A58}">
      <dsp:nvSpPr>
        <dsp:cNvPr id="0" name=""/>
        <dsp:cNvSpPr/>
      </dsp:nvSpPr>
      <dsp:spPr>
        <a:xfrm>
          <a:off x="2182268" y="3715026"/>
          <a:ext cx="1676154" cy="1117436"/>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Train</a:t>
          </a:r>
        </a:p>
        <a:p>
          <a:pPr marL="0" lvl="0" indent="0" algn="ctr" defTabSz="844550">
            <a:lnSpc>
              <a:spcPct val="90000"/>
            </a:lnSpc>
            <a:spcBef>
              <a:spcPct val="0"/>
            </a:spcBef>
            <a:spcAft>
              <a:spcPct val="35000"/>
            </a:spcAft>
            <a:buNone/>
          </a:pPr>
          <a:r>
            <a:rPr lang="en-GB" sz="1900" b="1" kern="1200" dirty="0"/>
            <a:t>40,000</a:t>
          </a:r>
        </a:p>
      </dsp:txBody>
      <dsp:txXfrm>
        <a:off x="2214997" y="3747755"/>
        <a:ext cx="1610696" cy="1051978"/>
      </dsp:txXfrm>
    </dsp:sp>
    <dsp:sp modelId="{2898DD60-63DE-4315-9134-7C9B45D1CE88}">
      <dsp:nvSpPr>
        <dsp:cNvPr id="0" name=""/>
        <dsp:cNvSpPr/>
      </dsp:nvSpPr>
      <dsp:spPr>
        <a:xfrm>
          <a:off x="4109846" y="3268051"/>
          <a:ext cx="1089500" cy="446974"/>
        </a:xfrm>
        <a:custGeom>
          <a:avLst/>
          <a:gdLst/>
          <a:ahLst/>
          <a:cxnLst/>
          <a:rect l="0" t="0" r="0" b="0"/>
          <a:pathLst>
            <a:path>
              <a:moveTo>
                <a:pt x="0" y="0"/>
              </a:moveTo>
              <a:lnTo>
                <a:pt x="0" y="223487"/>
              </a:lnTo>
              <a:lnTo>
                <a:pt x="1089500" y="223487"/>
              </a:lnTo>
              <a:lnTo>
                <a:pt x="1089500" y="44697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337E82C9-9C33-44D3-8660-AC7B6D49E4D6}">
      <dsp:nvSpPr>
        <dsp:cNvPr id="0" name=""/>
        <dsp:cNvSpPr/>
      </dsp:nvSpPr>
      <dsp:spPr>
        <a:xfrm>
          <a:off x="4361270" y="3715026"/>
          <a:ext cx="1676154" cy="1117436"/>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Validate</a:t>
          </a:r>
        </a:p>
        <a:p>
          <a:pPr marL="0" lvl="0" indent="0" algn="ctr" defTabSz="844550">
            <a:lnSpc>
              <a:spcPct val="90000"/>
            </a:lnSpc>
            <a:spcBef>
              <a:spcPct val="0"/>
            </a:spcBef>
            <a:spcAft>
              <a:spcPct val="35000"/>
            </a:spcAft>
            <a:buNone/>
          </a:pPr>
          <a:r>
            <a:rPr lang="en-GB" sz="1900" b="1" kern="1200" dirty="0"/>
            <a:t>10,000</a:t>
          </a:r>
        </a:p>
      </dsp:txBody>
      <dsp:txXfrm>
        <a:off x="4393999" y="3747755"/>
        <a:ext cx="1610696" cy="1051978"/>
      </dsp:txXfrm>
    </dsp:sp>
    <dsp:sp modelId="{005DE7A6-C947-41B2-A858-D8604F35A78A}">
      <dsp:nvSpPr>
        <dsp:cNvPr id="0" name=""/>
        <dsp:cNvSpPr/>
      </dsp:nvSpPr>
      <dsp:spPr>
        <a:xfrm>
          <a:off x="5199347" y="1703640"/>
          <a:ext cx="1089500" cy="446974"/>
        </a:xfrm>
        <a:custGeom>
          <a:avLst/>
          <a:gdLst/>
          <a:ahLst/>
          <a:cxnLst/>
          <a:rect l="0" t="0" r="0" b="0"/>
          <a:pathLst>
            <a:path>
              <a:moveTo>
                <a:pt x="0" y="0"/>
              </a:moveTo>
              <a:lnTo>
                <a:pt x="0" y="223487"/>
              </a:lnTo>
              <a:lnTo>
                <a:pt x="1089500" y="223487"/>
              </a:lnTo>
              <a:lnTo>
                <a:pt x="1089500" y="44697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1256696D-2FAE-4FDD-BDC9-E600B77464DB}">
      <dsp:nvSpPr>
        <dsp:cNvPr id="0" name=""/>
        <dsp:cNvSpPr/>
      </dsp:nvSpPr>
      <dsp:spPr>
        <a:xfrm>
          <a:off x="5450770" y="2150615"/>
          <a:ext cx="1676154" cy="1117436"/>
        </a:xfrm>
        <a:prstGeom prst="roundRect">
          <a:avLst>
            <a:gd name="adj" fmla="val 10000"/>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b="1" kern="1200" dirty="0"/>
            <a:t>Test</a:t>
          </a:r>
        </a:p>
        <a:p>
          <a:pPr marL="0" lvl="0" indent="0" algn="ctr" defTabSz="844550">
            <a:lnSpc>
              <a:spcPct val="90000"/>
            </a:lnSpc>
            <a:spcBef>
              <a:spcPct val="0"/>
            </a:spcBef>
            <a:spcAft>
              <a:spcPct val="35000"/>
            </a:spcAft>
            <a:buNone/>
          </a:pPr>
          <a:r>
            <a:rPr lang="en-GB" sz="1900" b="1" kern="1200" dirty="0"/>
            <a:t>10,000</a:t>
          </a:r>
        </a:p>
      </dsp:txBody>
      <dsp:txXfrm>
        <a:off x="5483499" y="2183344"/>
        <a:ext cx="1610696" cy="10519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85F73-41E0-4A98-A711-8DD04E9CD483}">
      <dsp:nvSpPr>
        <dsp:cNvPr id="0" name=""/>
        <dsp:cNvSpPr/>
      </dsp:nvSpPr>
      <dsp:spPr>
        <a:xfrm>
          <a:off x="396043" y="0"/>
          <a:ext cx="5040561" cy="5040561"/>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Intelligence (AI)</a:t>
          </a:r>
        </a:p>
      </dsp:txBody>
      <dsp:txXfrm>
        <a:off x="1971218" y="252028"/>
        <a:ext cx="1890210" cy="504056"/>
      </dsp:txXfrm>
    </dsp:sp>
    <dsp:sp modelId="{1741E231-5695-47A1-95A5-0AA8541D8041}">
      <dsp:nvSpPr>
        <dsp:cNvPr id="0" name=""/>
        <dsp:cNvSpPr/>
      </dsp:nvSpPr>
      <dsp:spPr>
        <a:xfrm>
          <a:off x="774085" y="756084"/>
          <a:ext cx="4284476" cy="4284476"/>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Machine Learning (ML)</a:t>
          </a:r>
        </a:p>
      </dsp:txBody>
      <dsp:txXfrm>
        <a:off x="1992483" y="1002441"/>
        <a:ext cx="1847680" cy="492714"/>
      </dsp:txXfrm>
    </dsp:sp>
    <dsp:sp modelId="{3243464D-323F-4408-95AF-79D84505CB74}">
      <dsp:nvSpPr>
        <dsp:cNvPr id="0" name=""/>
        <dsp:cNvSpPr/>
      </dsp:nvSpPr>
      <dsp:spPr>
        <a:xfrm>
          <a:off x="1152127" y="1512168"/>
          <a:ext cx="3528392" cy="3528392"/>
        </a:xfrm>
        <a:prstGeom prst="ellipse">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Neural Networks (ANN)</a:t>
          </a:r>
        </a:p>
      </dsp:txBody>
      <dsp:txXfrm>
        <a:off x="2003352" y="1755627"/>
        <a:ext cx="1825943" cy="486918"/>
      </dsp:txXfrm>
    </dsp:sp>
    <dsp:sp modelId="{2DDD4319-601F-4924-AA17-232F035B9C05}">
      <dsp:nvSpPr>
        <dsp:cNvPr id="0" name=""/>
        <dsp:cNvSpPr/>
      </dsp:nvSpPr>
      <dsp:spPr>
        <a:xfrm>
          <a:off x="1530169" y="2268252"/>
          <a:ext cx="2772308" cy="2772308"/>
        </a:xfrm>
        <a:prstGeom prst="ellipse">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Deep Learning (DL)</a:t>
          </a:r>
        </a:p>
      </dsp:txBody>
      <dsp:txXfrm>
        <a:off x="2167800" y="2517760"/>
        <a:ext cx="1497046" cy="499015"/>
      </dsp:txXfrm>
    </dsp:sp>
    <dsp:sp modelId="{AAF78D67-99AE-4D9D-8343-C5A788ED21FE}">
      <dsp:nvSpPr>
        <dsp:cNvPr id="0" name=""/>
        <dsp:cNvSpPr/>
      </dsp:nvSpPr>
      <dsp:spPr>
        <a:xfrm>
          <a:off x="1908211" y="3024336"/>
          <a:ext cx="2016224" cy="2016224"/>
        </a:xfrm>
        <a:prstGeom prst="ellipse">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Convolutional Neural Networks (CNN)</a:t>
          </a:r>
        </a:p>
      </dsp:txBody>
      <dsp:txXfrm>
        <a:off x="2203481" y="3528392"/>
        <a:ext cx="1425685" cy="10081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385C1-8181-4DA0-BBB6-9F885E862563}">
      <dsp:nvSpPr>
        <dsp:cNvPr id="0" name=""/>
        <dsp:cNvSpPr/>
      </dsp:nvSpPr>
      <dsp:spPr>
        <a:xfrm>
          <a:off x="358805" y="0"/>
          <a:ext cx="4066468" cy="1701222"/>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CDF98-3959-4677-86B4-830D9B9D0762}">
      <dsp:nvSpPr>
        <dsp:cNvPr id="0" name=""/>
        <dsp:cNvSpPr/>
      </dsp:nvSpPr>
      <dsp:spPr>
        <a:xfrm>
          <a:off x="1612" y="510366"/>
          <a:ext cx="1137836" cy="68048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Data</a:t>
          </a:r>
        </a:p>
      </dsp:txBody>
      <dsp:txXfrm>
        <a:off x="34831" y="543585"/>
        <a:ext cx="1071398" cy="614050"/>
      </dsp:txXfrm>
    </dsp:sp>
    <dsp:sp modelId="{42BB70FE-7F81-48FE-91F3-ADA7B1F09857}">
      <dsp:nvSpPr>
        <dsp:cNvPr id="0" name=""/>
        <dsp:cNvSpPr/>
      </dsp:nvSpPr>
      <dsp:spPr>
        <a:xfrm>
          <a:off x="1215952" y="510366"/>
          <a:ext cx="1137836" cy="68048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Describe by Attributes</a:t>
          </a:r>
        </a:p>
      </dsp:txBody>
      <dsp:txXfrm>
        <a:off x="1249171" y="543585"/>
        <a:ext cx="1071398" cy="614050"/>
      </dsp:txXfrm>
    </dsp:sp>
    <dsp:sp modelId="{14301CC9-245A-4BF6-96F4-DB5CDAA09B71}">
      <dsp:nvSpPr>
        <dsp:cNvPr id="0" name=""/>
        <dsp:cNvSpPr/>
      </dsp:nvSpPr>
      <dsp:spPr>
        <a:xfrm>
          <a:off x="2430291" y="510366"/>
          <a:ext cx="1137836" cy="68048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Apply ML</a:t>
          </a:r>
        </a:p>
      </dsp:txBody>
      <dsp:txXfrm>
        <a:off x="2463510" y="543585"/>
        <a:ext cx="1071398" cy="614050"/>
      </dsp:txXfrm>
    </dsp:sp>
    <dsp:sp modelId="{312A7A93-EF44-493C-89A0-70BE450BC445}">
      <dsp:nvSpPr>
        <dsp:cNvPr id="0" name=""/>
        <dsp:cNvSpPr/>
      </dsp:nvSpPr>
      <dsp:spPr>
        <a:xfrm>
          <a:off x="3644631" y="510366"/>
          <a:ext cx="1137836" cy="68048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Product</a:t>
          </a:r>
        </a:p>
      </dsp:txBody>
      <dsp:txXfrm>
        <a:off x="3677850" y="543585"/>
        <a:ext cx="1071398" cy="614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385C1-8181-4DA0-BBB6-9F885E862563}">
      <dsp:nvSpPr>
        <dsp:cNvPr id="0" name=""/>
        <dsp:cNvSpPr/>
      </dsp:nvSpPr>
      <dsp:spPr>
        <a:xfrm>
          <a:off x="358805" y="0"/>
          <a:ext cx="4066468" cy="1701222"/>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CDF98-3959-4677-86B4-830D9B9D0762}">
      <dsp:nvSpPr>
        <dsp:cNvPr id="0" name=""/>
        <dsp:cNvSpPr/>
      </dsp:nvSpPr>
      <dsp:spPr>
        <a:xfrm>
          <a:off x="91103" y="510366"/>
          <a:ext cx="1435224" cy="68048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Data</a:t>
          </a:r>
        </a:p>
      </dsp:txBody>
      <dsp:txXfrm>
        <a:off x="124322" y="543585"/>
        <a:ext cx="1368786" cy="614050"/>
      </dsp:txXfrm>
    </dsp:sp>
    <dsp:sp modelId="{9FBDF0FB-5E01-4959-A206-A5A76E08BAE9}">
      <dsp:nvSpPr>
        <dsp:cNvPr id="0" name=""/>
        <dsp:cNvSpPr/>
      </dsp:nvSpPr>
      <dsp:spPr>
        <a:xfrm>
          <a:off x="1674428" y="510366"/>
          <a:ext cx="1435224" cy="68048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Deep Learning</a:t>
          </a:r>
        </a:p>
      </dsp:txBody>
      <dsp:txXfrm>
        <a:off x="1707647" y="543585"/>
        <a:ext cx="1368786" cy="614050"/>
      </dsp:txXfrm>
    </dsp:sp>
    <dsp:sp modelId="{312A7A93-EF44-493C-89A0-70BE450BC445}">
      <dsp:nvSpPr>
        <dsp:cNvPr id="0" name=""/>
        <dsp:cNvSpPr/>
      </dsp:nvSpPr>
      <dsp:spPr>
        <a:xfrm>
          <a:off x="3257752" y="510366"/>
          <a:ext cx="1435224" cy="680488"/>
        </a:xfrm>
        <a:prstGeom prst="round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Product</a:t>
          </a:r>
        </a:p>
      </dsp:txBody>
      <dsp:txXfrm>
        <a:off x="3290971" y="543585"/>
        <a:ext cx="1368786" cy="6140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85F73-41E0-4A98-A711-8DD04E9CD483}">
      <dsp:nvSpPr>
        <dsp:cNvPr id="0" name=""/>
        <dsp:cNvSpPr/>
      </dsp:nvSpPr>
      <dsp:spPr>
        <a:xfrm>
          <a:off x="396043" y="0"/>
          <a:ext cx="5040561" cy="5040561"/>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Intelligence (AI)</a:t>
          </a:r>
        </a:p>
      </dsp:txBody>
      <dsp:txXfrm>
        <a:off x="1971218" y="252028"/>
        <a:ext cx="1890210" cy="504056"/>
      </dsp:txXfrm>
    </dsp:sp>
    <dsp:sp modelId="{1741E231-5695-47A1-95A5-0AA8541D8041}">
      <dsp:nvSpPr>
        <dsp:cNvPr id="0" name=""/>
        <dsp:cNvSpPr/>
      </dsp:nvSpPr>
      <dsp:spPr>
        <a:xfrm>
          <a:off x="774085" y="756084"/>
          <a:ext cx="4284476" cy="4284476"/>
        </a:xfrm>
        <a:prstGeom prst="ellipse">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Machine Learning (ML)</a:t>
          </a:r>
        </a:p>
      </dsp:txBody>
      <dsp:txXfrm>
        <a:off x="1992483" y="1002441"/>
        <a:ext cx="1847680" cy="492714"/>
      </dsp:txXfrm>
    </dsp:sp>
    <dsp:sp modelId="{3243464D-323F-4408-95AF-79D84505CB74}">
      <dsp:nvSpPr>
        <dsp:cNvPr id="0" name=""/>
        <dsp:cNvSpPr/>
      </dsp:nvSpPr>
      <dsp:spPr>
        <a:xfrm>
          <a:off x="1152127" y="1512168"/>
          <a:ext cx="3528392" cy="3528392"/>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Neural Networks (ANN)</a:t>
          </a:r>
        </a:p>
      </dsp:txBody>
      <dsp:txXfrm>
        <a:off x="2003352" y="1755627"/>
        <a:ext cx="1825943" cy="486918"/>
      </dsp:txXfrm>
    </dsp:sp>
    <dsp:sp modelId="{2DDD4319-601F-4924-AA17-232F035B9C05}">
      <dsp:nvSpPr>
        <dsp:cNvPr id="0" name=""/>
        <dsp:cNvSpPr/>
      </dsp:nvSpPr>
      <dsp:spPr>
        <a:xfrm>
          <a:off x="1530169" y="2268252"/>
          <a:ext cx="2772308" cy="2772308"/>
        </a:xfrm>
        <a:prstGeom prst="ellipse">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Deep Learning (DL)</a:t>
          </a:r>
        </a:p>
      </dsp:txBody>
      <dsp:txXfrm>
        <a:off x="2167800" y="2517760"/>
        <a:ext cx="1497046" cy="499015"/>
      </dsp:txXfrm>
    </dsp:sp>
    <dsp:sp modelId="{AAF78D67-99AE-4D9D-8343-C5A788ED21FE}">
      <dsp:nvSpPr>
        <dsp:cNvPr id="0" name=""/>
        <dsp:cNvSpPr/>
      </dsp:nvSpPr>
      <dsp:spPr>
        <a:xfrm>
          <a:off x="1908211" y="3024336"/>
          <a:ext cx="2016224" cy="2016224"/>
        </a:xfrm>
        <a:prstGeom prst="ellipse">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Convolutional Neural Networks (CNN)</a:t>
          </a:r>
        </a:p>
      </dsp:txBody>
      <dsp:txXfrm>
        <a:off x="2203481" y="3528392"/>
        <a:ext cx="1425685" cy="10081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85F73-41E0-4A98-A711-8DD04E9CD483}">
      <dsp:nvSpPr>
        <dsp:cNvPr id="0" name=""/>
        <dsp:cNvSpPr/>
      </dsp:nvSpPr>
      <dsp:spPr>
        <a:xfrm>
          <a:off x="396043" y="0"/>
          <a:ext cx="5040561" cy="5040561"/>
        </a:xfrm>
        <a:prstGeom prst="ellipse">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Intelligence (AI)</a:t>
          </a:r>
        </a:p>
      </dsp:txBody>
      <dsp:txXfrm>
        <a:off x="1971218" y="252028"/>
        <a:ext cx="1890210" cy="504056"/>
      </dsp:txXfrm>
    </dsp:sp>
    <dsp:sp modelId="{1741E231-5695-47A1-95A5-0AA8541D8041}">
      <dsp:nvSpPr>
        <dsp:cNvPr id="0" name=""/>
        <dsp:cNvSpPr/>
      </dsp:nvSpPr>
      <dsp:spPr>
        <a:xfrm>
          <a:off x="774085" y="756084"/>
          <a:ext cx="4284476" cy="4284476"/>
        </a:xfrm>
        <a:prstGeom prst="ellipse">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Machine Learning (ML)</a:t>
          </a:r>
        </a:p>
      </dsp:txBody>
      <dsp:txXfrm>
        <a:off x="1992483" y="1002441"/>
        <a:ext cx="1847680" cy="492714"/>
      </dsp:txXfrm>
    </dsp:sp>
    <dsp:sp modelId="{3243464D-323F-4408-95AF-79D84505CB74}">
      <dsp:nvSpPr>
        <dsp:cNvPr id="0" name=""/>
        <dsp:cNvSpPr/>
      </dsp:nvSpPr>
      <dsp:spPr>
        <a:xfrm>
          <a:off x="1152127" y="1512168"/>
          <a:ext cx="3528392" cy="3528392"/>
        </a:xfrm>
        <a:prstGeom prst="ellipse">
          <a:avLst/>
        </a:prstGeom>
        <a:solidFill>
          <a:schemeClr val="accent3">
            <a:shade val="50000"/>
            <a:hueOff val="0"/>
            <a:satOff val="0"/>
            <a:lumOff val="287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Artificial Neural Networks (ANN)</a:t>
          </a:r>
        </a:p>
      </dsp:txBody>
      <dsp:txXfrm>
        <a:off x="2003352" y="1755627"/>
        <a:ext cx="1825943" cy="486918"/>
      </dsp:txXfrm>
    </dsp:sp>
    <dsp:sp modelId="{2DDD4319-601F-4924-AA17-232F035B9C05}">
      <dsp:nvSpPr>
        <dsp:cNvPr id="0" name=""/>
        <dsp:cNvSpPr/>
      </dsp:nvSpPr>
      <dsp:spPr>
        <a:xfrm>
          <a:off x="1530169" y="2268252"/>
          <a:ext cx="2772308" cy="2772308"/>
        </a:xfrm>
        <a:prstGeom prst="ellipse">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Arial" panose="020B0604020202020204" pitchFamily="34" charset="0"/>
              <a:cs typeface="Arial" panose="020B0604020202020204" pitchFamily="34" charset="0"/>
            </a:rPr>
            <a:t>Deep Learning (DL)</a:t>
          </a:r>
        </a:p>
      </dsp:txBody>
      <dsp:txXfrm>
        <a:off x="2167800" y="2517760"/>
        <a:ext cx="1497046" cy="499015"/>
      </dsp:txXfrm>
    </dsp:sp>
    <dsp:sp modelId="{AAF78D67-99AE-4D9D-8343-C5A788ED21FE}">
      <dsp:nvSpPr>
        <dsp:cNvPr id="0" name=""/>
        <dsp:cNvSpPr/>
      </dsp:nvSpPr>
      <dsp:spPr>
        <a:xfrm>
          <a:off x="1908211" y="3024336"/>
          <a:ext cx="2016224" cy="2016224"/>
        </a:xfrm>
        <a:prstGeom prst="ellipse">
          <a:avLst/>
        </a:prstGeom>
        <a:solidFill>
          <a:schemeClr val="accent3">
            <a:shade val="50000"/>
            <a:hueOff val="0"/>
            <a:satOff val="0"/>
            <a:lumOff val="143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Arial" panose="020B0604020202020204" pitchFamily="34" charset="0"/>
              <a:cs typeface="Arial" panose="020B0604020202020204" pitchFamily="34" charset="0"/>
            </a:rPr>
            <a:t>Convolutional Neural Networks (CNN)</a:t>
          </a:r>
        </a:p>
      </dsp:txBody>
      <dsp:txXfrm>
        <a:off x="2203481" y="3528392"/>
        <a:ext cx="1425685" cy="10081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532D50-B7BB-46B7-A48C-40569FD8E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0A3144A-02CE-4996-87C2-441CBC09E4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12E9FF-9F81-4754-A539-CA86B4C82192}" type="datetimeFigureOut">
              <a:rPr lang="en-GB" smtClean="0"/>
              <a:t>18/01/2025</a:t>
            </a:fld>
            <a:endParaRPr lang="en-GB"/>
          </a:p>
        </p:txBody>
      </p:sp>
      <p:sp>
        <p:nvSpPr>
          <p:cNvPr id="4" name="Footer Placeholder 3">
            <a:extLst>
              <a:ext uri="{FF2B5EF4-FFF2-40B4-BE49-F238E27FC236}">
                <a16:creationId xmlns:a16="http://schemas.microsoft.com/office/drawing/2014/main" id="{A5B261FA-14DF-4ED8-9AD5-54EB6E40CF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7F1E87B-C244-4937-8056-8633624E3E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14858F-4D10-463A-BA13-74DAC78CEBC7}" type="slidenum">
              <a:rPr lang="en-GB" smtClean="0"/>
              <a:t>‹#›</a:t>
            </a:fld>
            <a:endParaRPr lang="en-GB"/>
          </a:p>
        </p:txBody>
      </p:sp>
    </p:spTree>
    <p:extLst>
      <p:ext uri="{BB962C8B-B14F-4D97-AF65-F5344CB8AC3E}">
        <p14:creationId xmlns:p14="http://schemas.microsoft.com/office/powerpoint/2010/main" val="65603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DACC3C-44E1-49F2-94F1-3F1EF903B95E}" type="datetimeFigureOut">
              <a:rPr lang="en-GB" smtClean="0"/>
              <a:t>18/01/2025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9E2DA0-7E95-4784-A0BE-C0185F925F89}" type="slidenum">
              <a:rPr lang="en-GB" smtClean="0"/>
              <a:t>‹#›</a:t>
            </a:fld>
            <a:endParaRPr lang="en-GB"/>
          </a:p>
        </p:txBody>
      </p:sp>
    </p:spTree>
    <p:extLst>
      <p:ext uri="{BB962C8B-B14F-4D97-AF65-F5344CB8AC3E}">
        <p14:creationId xmlns:p14="http://schemas.microsoft.com/office/powerpoint/2010/main" val="934592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github.com/mariaingold/ObjectRecognition"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GB" sz="1800" b="0" i="0" u="none" strike="noStrike" kern="1200" baseline="0" dirty="0">
                <a:solidFill>
                  <a:schemeClr val="tx1"/>
                </a:solidFill>
                <a:effectLst/>
                <a:latin typeface="BarlowSemiCondensed-Regular"/>
                <a:ea typeface="+mn-ea"/>
                <a:cs typeface="+mn-cs"/>
              </a:rPr>
              <a:t>Welcome to Neural Network Models for Object Recognition which evaluates convolutional neural networks with the CIFAR-10 dataset. I’m Maria Ingold, a Master of Science student in Artificial Intelligence and industry executive in media technology.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D8C59A-5DA7-4E68-AC3D-684BC7E715A2}" type="slidenum">
              <a:rPr lang="en-GB" smtClean="0"/>
              <a:t>1</a:t>
            </a:fld>
            <a:endParaRPr lang="en-GB" dirty="0"/>
          </a:p>
        </p:txBody>
      </p:sp>
    </p:spTree>
    <p:extLst>
      <p:ext uri="{BB962C8B-B14F-4D97-AF65-F5344CB8AC3E}">
        <p14:creationId xmlns:p14="http://schemas.microsoft.com/office/powerpoint/2010/main" val="2377930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42388-42FD-CB5E-A405-06AE3CE58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305FF-7C0D-8C5E-E45A-DA00B49A2D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A52991-135C-7CC0-8224-92C0D1EA6B95}"/>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To be used most effectively by the neural network, the data is pre-processed. In this case, the </a:t>
            </a:r>
            <a:r>
              <a:rPr lang="en-GB" sz="1800" i="1" kern="100" dirty="0">
                <a:effectLst/>
                <a:latin typeface="Arial" panose="020B0604020202020204" pitchFamily="34" charset="0"/>
                <a:ea typeface="Yu Mincho" panose="02020400000000000000" pitchFamily="18" charset="-128"/>
                <a:cs typeface="Arial" panose="020B0604020202020204" pitchFamily="34" charset="0"/>
              </a:rPr>
              <a:t>image</a:t>
            </a:r>
            <a:r>
              <a:rPr lang="en-GB" sz="1800" kern="100" dirty="0">
                <a:effectLst/>
                <a:latin typeface="Arial" panose="020B0604020202020204" pitchFamily="34" charset="0"/>
                <a:ea typeface="Yu Mincho" panose="02020400000000000000" pitchFamily="18" charset="-128"/>
                <a:cs typeface="Arial" panose="020B0604020202020204" pitchFamily="34" charset="0"/>
              </a:rPr>
              <a:t> data is normalised, and the </a:t>
            </a:r>
            <a:r>
              <a:rPr lang="en-GB" sz="1800" i="1" kern="100" dirty="0">
                <a:effectLst/>
                <a:latin typeface="Arial" panose="020B0604020202020204" pitchFamily="34" charset="0"/>
                <a:ea typeface="Yu Mincho" panose="02020400000000000000" pitchFamily="18" charset="-128"/>
                <a:cs typeface="Arial" panose="020B0604020202020204" pitchFamily="34" charset="0"/>
              </a:rPr>
              <a:t>label</a:t>
            </a:r>
            <a:r>
              <a:rPr lang="en-GB" sz="1800" kern="100" dirty="0">
                <a:effectLst/>
                <a:latin typeface="Arial" panose="020B0604020202020204" pitchFamily="34" charset="0"/>
                <a:ea typeface="Yu Mincho" panose="02020400000000000000" pitchFamily="18" charset="-128"/>
                <a:cs typeface="Arial" panose="020B0604020202020204" pitchFamily="34" charset="0"/>
              </a:rPr>
              <a:t> data is one-hot encoded. Colour pixels in images are composed of red, green, and blue, or RGB. As shown in Figure 8’s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(W3 Schools, N.D.)</a:t>
            </a:r>
            <a:r>
              <a:rPr lang="en-GB" sz="1800" kern="100" dirty="0">
                <a:effectLst/>
                <a:latin typeface="Arial" panose="020B0604020202020204" pitchFamily="34" charset="0"/>
                <a:ea typeface="Yu Mincho" panose="02020400000000000000" pitchFamily="18" charset="-128"/>
                <a:cs typeface="Arial" panose="020B0604020202020204" pitchFamily="34" charset="0"/>
              </a:rPr>
              <a:t> calculator, each ranges from 0 to 255. 0 is black, or off, and 255 is at full intensity. </a:t>
            </a:r>
          </a:p>
        </p:txBody>
      </p:sp>
      <p:sp>
        <p:nvSpPr>
          <p:cNvPr id="4" name="Slide Number Placeholder 3">
            <a:extLst>
              <a:ext uri="{FF2B5EF4-FFF2-40B4-BE49-F238E27FC236}">
                <a16:creationId xmlns:a16="http://schemas.microsoft.com/office/drawing/2014/main" id="{586380EC-E237-DCB6-D43E-D2FD8E4ED1FE}"/>
              </a:ext>
            </a:extLst>
          </p:cNvPr>
          <p:cNvSpPr>
            <a:spLocks noGrp="1"/>
          </p:cNvSpPr>
          <p:nvPr>
            <p:ph type="sldNum" sz="quarter" idx="10"/>
          </p:nvPr>
        </p:nvSpPr>
        <p:spPr/>
        <p:txBody>
          <a:bodyPr/>
          <a:lstStyle/>
          <a:p>
            <a:fld id="{CED8C59A-5DA7-4E68-AC3D-684BC7E715A2}" type="slidenum">
              <a:rPr lang="en-GB" smtClean="0"/>
              <a:t>10</a:t>
            </a:fld>
            <a:endParaRPr lang="en-GB" dirty="0"/>
          </a:p>
        </p:txBody>
      </p:sp>
    </p:spTree>
    <p:extLst>
      <p:ext uri="{BB962C8B-B14F-4D97-AF65-F5344CB8AC3E}">
        <p14:creationId xmlns:p14="http://schemas.microsoft.com/office/powerpoint/2010/main" val="36527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2C6CC-BAF8-CAFC-65E2-F593D57CAF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99EF6-D769-6411-C58A-DD19C7BF0AA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D5AFC0-2955-CCAC-0F25-543313A440C8}"/>
              </a:ext>
            </a:extLst>
          </p:cNvPr>
          <p:cNvSpPr>
            <a:spLocks noGrp="1"/>
          </p:cNvSpPr>
          <p:nvPr>
            <p:ph type="body" idx="1"/>
          </p:nvPr>
        </p:nvSpPr>
        <p:spPr/>
        <p:txBody>
          <a:bodyPr/>
          <a:lstStyle/>
          <a:p>
            <a:pPr marL="0" lvl="0" indent="0">
              <a:buFont typeface="Wingdings" panose="05000000000000000000" pitchFamily="2" charset="2"/>
              <a:buNone/>
            </a:pPr>
            <a:r>
              <a:rPr lang="en-GB" sz="1200" kern="1200" dirty="0">
                <a:solidFill>
                  <a:schemeClr val="tx1"/>
                </a:solidFill>
                <a:effectLst/>
                <a:latin typeface="+mn-lt"/>
                <a:ea typeface="+mn-ea"/>
                <a:cs typeface="+mn-cs"/>
                <a:sym typeface="Wingdings" panose="05000000000000000000" pitchFamily="2" charset="2"/>
              </a:rPr>
              <a:t>Figure 9 shows that the 100</a:t>
            </a:r>
            <a:r>
              <a:rPr lang="en-GB" sz="1200" kern="1200" baseline="30000" dirty="0">
                <a:solidFill>
                  <a:schemeClr val="tx1"/>
                </a:solidFill>
                <a:effectLst/>
                <a:latin typeface="+mn-lt"/>
                <a:ea typeface="+mn-ea"/>
                <a:cs typeface="+mn-cs"/>
                <a:sym typeface="Wingdings" panose="05000000000000000000" pitchFamily="2" charset="2"/>
              </a:rPr>
              <a:t>th</a:t>
            </a:r>
            <a:r>
              <a:rPr lang="en-GB" sz="1200" kern="1200" dirty="0">
                <a:solidFill>
                  <a:schemeClr val="tx1"/>
                </a:solidFill>
                <a:effectLst/>
                <a:latin typeface="+mn-lt"/>
                <a:ea typeface="+mn-ea"/>
                <a:cs typeface="+mn-cs"/>
                <a:sym typeface="Wingdings" panose="05000000000000000000" pitchFamily="2" charset="2"/>
              </a:rPr>
              <a:t> image in the training set is a truck. This is its red channel. Prior to normalisation it has a range of 0 to 255.</a:t>
            </a: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4162117-F1B6-0E6B-6952-E99B0A341FBB}"/>
              </a:ext>
            </a:extLst>
          </p:cNvPr>
          <p:cNvSpPr>
            <a:spLocks noGrp="1"/>
          </p:cNvSpPr>
          <p:nvPr>
            <p:ph type="sldNum" sz="quarter" idx="10"/>
          </p:nvPr>
        </p:nvSpPr>
        <p:spPr/>
        <p:txBody>
          <a:bodyPr/>
          <a:lstStyle/>
          <a:p>
            <a:fld id="{CED8C59A-5DA7-4E68-AC3D-684BC7E715A2}" type="slidenum">
              <a:rPr lang="en-GB" smtClean="0"/>
              <a:t>11</a:t>
            </a:fld>
            <a:endParaRPr lang="en-GB" dirty="0"/>
          </a:p>
        </p:txBody>
      </p:sp>
    </p:spTree>
    <p:extLst>
      <p:ext uri="{BB962C8B-B14F-4D97-AF65-F5344CB8AC3E}">
        <p14:creationId xmlns:p14="http://schemas.microsoft.com/office/powerpoint/2010/main" val="261241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843D2-95F9-B1BF-AD69-F94560BA24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ADE756-4558-08C9-CD16-252F7869A83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3B52024-8162-732F-6068-107C1422BA9D}"/>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After normalisation, Figure 10 shows everything remains the same except peak intensity is now 1.  To stay similar, all three—train, validate, and test—need to be normalised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(Kubat,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Normalising features to one scale helps algorithms converge faster, prevents feature dominance, and simplifies comparisons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(Machine Learning Models, N.D.)</a:t>
            </a:r>
            <a:r>
              <a:rPr lang="en-GB" sz="1800" kern="100" dirty="0">
                <a:effectLst/>
                <a:latin typeface="Arial" panose="020B0604020202020204" pitchFamily="34" charset="0"/>
                <a:ea typeface="Yu Mincho" panose="02020400000000000000" pitchFamily="18" charset="-128"/>
                <a:cs typeface="Arial" panose="020B0604020202020204" pitchFamily="34" charset="0"/>
              </a:rPr>
              <a:t>.</a:t>
            </a:r>
          </a:p>
        </p:txBody>
      </p:sp>
      <p:sp>
        <p:nvSpPr>
          <p:cNvPr id="4" name="Slide Number Placeholder 3">
            <a:extLst>
              <a:ext uri="{FF2B5EF4-FFF2-40B4-BE49-F238E27FC236}">
                <a16:creationId xmlns:a16="http://schemas.microsoft.com/office/drawing/2014/main" id="{5F54C898-34D9-1DCF-B870-555730B69936}"/>
              </a:ext>
            </a:extLst>
          </p:cNvPr>
          <p:cNvSpPr>
            <a:spLocks noGrp="1"/>
          </p:cNvSpPr>
          <p:nvPr>
            <p:ph type="sldNum" sz="quarter" idx="10"/>
          </p:nvPr>
        </p:nvSpPr>
        <p:spPr/>
        <p:txBody>
          <a:bodyPr/>
          <a:lstStyle/>
          <a:p>
            <a:fld id="{CED8C59A-5DA7-4E68-AC3D-684BC7E715A2}" type="slidenum">
              <a:rPr lang="en-GB" smtClean="0"/>
              <a:t>12</a:t>
            </a:fld>
            <a:endParaRPr lang="en-GB" dirty="0"/>
          </a:p>
        </p:txBody>
      </p:sp>
    </p:spTree>
    <p:extLst>
      <p:ext uri="{BB962C8B-B14F-4D97-AF65-F5344CB8AC3E}">
        <p14:creationId xmlns:p14="http://schemas.microsoft.com/office/powerpoint/2010/main" val="3221912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567B8-BCCB-8C28-3716-DE682C79D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096B32-5ADC-9DB5-3C82-CDF87C8ECB7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F4195F1-EA54-9D4A-B14D-816C08CBB4E2}"/>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As seen in Table 1, all one-hot encoding vector values are 0, except the one corresponding to the </a:t>
            </a:r>
            <a:r>
              <a:rPr lang="en-GB" sz="1800" i="1" kern="100" dirty="0">
                <a:effectLst/>
                <a:latin typeface="Arial" panose="020B0604020202020204" pitchFamily="34" charset="0"/>
                <a:ea typeface="Yu Mincho" panose="02020400000000000000" pitchFamily="18" charset="-128"/>
                <a:cs typeface="Arial" panose="020B0604020202020204" pitchFamily="34" charset="0"/>
              </a:rPr>
              <a:t>label</a:t>
            </a:r>
            <a:r>
              <a:rPr lang="en-GB" sz="1800" kern="100" dirty="0">
                <a:effectLst/>
                <a:latin typeface="Arial" panose="020B0604020202020204" pitchFamily="34" charset="0"/>
                <a:ea typeface="Yu Mincho" panose="02020400000000000000" pitchFamily="18" charset="-128"/>
                <a:cs typeface="Arial" panose="020B0604020202020204" pitchFamily="34" charset="0"/>
              </a:rPr>
              <a:t>. The 100</a:t>
            </a:r>
            <a:r>
              <a:rPr lang="en-GB" sz="1800" kern="100" baseline="30000" dirty="0">
                <a:effectLst/>
                <a:latin typeface="Arial" panose="020B0604020202020204" pitchFamily="34" charset="0"/>
                <a:ea typeface="Yu Mincho" panose="02020400000000000000" pitchFamily="18" charset="-128"/>
                <a:cs typeface="Arial" panose="020B0604020202020204" pitchFamily="34" charset="0"/>
              </a:rPr>
              <a:t>th</a:t>
            </a:r>
            <a:r>
              <a:rPr lang="en-GB" sz="1800" kern="100" dirty="0">
                <a:effectLst/>
                <a:latin typeface="Arial" panose="020B0604020202020204" pitchFamily="34" charset="0"/>
                <a:ea typeface="Yu Mincho" panose="02020400000000000000" pitchFamily="18" charset="-128"/>
                <a:cs typeface="Arial" panose="020B0604020202020204" pitchFamily="34" charset="0"/>
              </a:rPr>
              <a:t> image, a truck, is label 9, just represented differently after one-hot encoding.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CNNs require numerical input and categorical data like the nominals 0, 1, 2, 3, could be misconstrued to have rank which would introduce bias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(Gu &amp; Sung, 2021; </a:t>
            </a:r>
            <a:r>
              <a:rPr lang="en-GB" sz="1800" kern="100" dirty="0" err="1">
                <a:solidFill>
                  <a:srgbClr val="000000"/>
                </a:solidFill>
                <a:effectLst/>
                <a:latin typeface="Arial" panose="020B0604020202020204" pitchFamily="34" charset="0"/>
                <a:ea typeface="Yu Mincho" panose="02020400000000000000" pitchFamily="18" charset="-128"/>
                <a:cs typeface="Arial" panose="020B0604020202020204" pitchFamily="34" charset="0"/>
              </a:rPr>
              <a:t>GeeksForGeeks</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2024b)</a:t>
            </a:r>
            <a:r>
              <a:rPr lang="en-GB" sz="1800" kern="100" dirty="0">
                <a:effectLst/>
                <a:latin typeface="Arial" panose="020B0604020202020204" pitchFamily="34" charset="0"/>
                <a:ea typeface="Yu Mincho" panose="02020400000000000000" pitchFamily="18" charset="-128"/>
                <a:cs typeface="Arial" panose="020B0604020202020204" pitchFamily="34" charset="0"/>
              </a:rPr>
              <a:t>. One-hot encoding is required to classify correctly. </a:t>
            </a:r>
          </a:p>
          <a:p>
            <a:pPr marL="171450" lvl="0" indent="-171450">
              <a:buFont typeface="Wingdings" panose="05000000000000000000" pitchFamily="2" charset="2"/>
              <a:buChar char="è"/>
            </a:pPr>
            <a:endParaRPr lang="en-GB" sz="1200" kern="1200" dirty="0">
              <a:solidFill>
                <a:schemeClr val="tx1"/>
              </a:solidFill>
              <a:effectLst/>
              <a:latin typeface="+mn-lt"/>
              <a:ea typeface="+mn-ea"/>
              <a:cs typeface="+mn-cs"/>
              <a:sym typeface="Wingdings" panose="05000000000000000000" pitchFamily="2" charset="2"/>
            </a:endParaRPr>
          </a:p>
        </p:txBody>
      </p:sp>
      <p:sp>
        <p:nvSpPr>
          <p:cNvPr id="4" name="Slide Number Placeholder 3">
            <a:extLst>
              <a:ext uri="{FF2B5EF4-FFF2-40B4-BE49-F238E27FC236}">
                <a16:creationId xmlns:a16="http://schemas.microsoft.com/office/drawing/2014/main" id="{4B7938D8-93A4-3332-7714-9AB7CF5DE5E7}"/>
              </a:ext>
            </a:extLst>
          </p:cNvPr>
          <p:cNvSpPr>
            <a:spLocks noGrp="1"/>
          </p:cNvSpPr>
          <p:nvPr>
            <p:ph type="sldNum" sz="quarter" idx="10"/>
          </p:nvPr>
        </p:nvSpPr>
        <p:spPr/>
        <p:txBody>
          <a:bodyPr/>
          <a:lstStyle/>
          <a:p>
            <a:fld id="{CED8C59A-5DA7-4E68-AC3D-684BC7E715A2}" type="slidenum">
              <a:rPr lang="en-GB" smtClean="0"/>
              <a:t>13</a:t>
            </a:fld>
            <a:endParaRPr lang="en-GB" dirty="0"/>
          </a:p>
        </p:txBody>
      </p:sp>
    </p:spTree>
    <p:extLst>
      <p:ext uri="{BB962C8B-B14F-4D97-AF65-F5344CB8AC3E}">
        <p14:creationId xmlns:p14="http://schemas.microsoft.com/office/powerpoint/2010/main" val="1393730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F15FB-0FFC-E41C-5BB5-7FBB18C23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6F09F-47B4-D617-B0DE-453A6BBD902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99701A-484F-DACD-9723-9834CAC05EA1}"/>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82961C0-C7D8-F318-F201-FAD85320A9BB}"/>
              </a:ext>
            </a:extLst>
          </p:cNvPr>
          <p:cNvSpPr>
            <a:spLocks noGrp="1"/>
          </p:cNvSpPr>
          <p:nvPr>
            <p:ph type="sldNum" sz="quarter" idx="10"/>
          </p:nvPr>
        </p:nvSpPr>
        <p:spPr/>
        <p:txBody>
          <a:bodyPr/>
          <a:lstStyle/>
          <a:p>
            <a:fld id="{CED8C59A-5DA7-4E68-AC3D-684BC7E715A2}" type="slidenum">
              <a:rPr lang="en-GB" smtClean="0"/>
              <a:t>14</a:t>
            </a:fld>
            <a:endParaRPr lang="en-GB" dirty="0"/>
          </a:p>
        </p:txBody>
      </p:sp>
    </p:spTree>
    <p:extLst>
      <p:ext uri="{BB962C8B-B14F-4D97-AF65-F5344CB8AC3E}">
        <p14:creationId xmlns:p14="http://schemas.microsoft.com/office/powerpoint/2010/main" val="2023514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F83D5-8828-24C1-C096-361465C0A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C906E1-E632-1DC4-397A-AB13E272D47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0F363C8-FF01-AA68-EF23-C77F1C9B98D1}"/>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Now that we have the images, we need a model to recognise them. Figure 11 shows artificial neural networks (ANNs) are a subset of machine learning. ANNs contain deep learning which includes CNNs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(Taye,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As Figure 12 shows,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Kubat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describes deep learning as the more modern approach.</a:t>
            </a:r>
          </a:p>
        </p:txBody>
      </p:sp>
      <p:sp>
        <p:nvSpPr>
          <p:cNvPr id="4" name="Slide Number Placeholder 3">
            <a:extLst>
              <a:ext uri="{FF2B5EF4-FFF2-40B4-BE49-F238E27FC236}">
                <a16:creationId xmlns:a16="http://schemas.microsoft.com/office/drawing/2014/main" id="{AF6E525A-D155-30D7-3CBF-F2E5281E1F5E}"/>
              </a:ext>
            </a:extLst>
          </p:cNvPr>
          <p:cNvSpPr>
            <a:spLocks noGrp="1"/>
          </p:cNvSpPr>
          <p:nvPr>
            <p:ph type="sldNum" sz="quarter" idx="10"/>
          </p:nvPr>
        </p:nvSpPr>
        <p:spPr/>
        <p:txBody>
          <a:bodyPr/>
          <a:lstStyle/>
          <a:p>
            <a:fld id="{CED8C59A-5DA7-4E68-AC3D-684BC7E715A2}" type="slidenum">
              <a:rPr lang="en-GB" smtClean="0"/>
              <a:t>15</a:t>
            </a:fld>
            <a:endParaRPr lang="en-GB" dirty="0"/>
          </a:p>
        </p:txBody>
      </p:sp>
    </p:spTree>
    <p:extLst>
      <p:ext uri="{BB962C8B-B14F-4D97-AF65-F5344CB8AC3E}">
        <p14:creationId xmlns:p14="http://schemas.microsoft.com/office/powerpoint/2010/main" val="1474926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9C338-5C0F-FF4A-8FB0-57702FA43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274098-75AF-AFAB-2DBB-FD2B239A07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94C599B-DD81-1481-C6F7-912BF7555890}"/>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At its simplest, the artificial neuron, or perceptron, takes an input feature (x), applies a weight, or importance, (w), and passes a weighted sum of those inputs to an activation function (f(x))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(Ansari,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Then the activation function predicts the output label (y) for the input image, like ‘cat’.</a:t>
            </a:r>
          </a:p>
          <a:p>
            <a:pPr marL="0" indent="0" algn="l">
              <a:buFont typeface="Arial" panose="020B0604020202020204" pitchFamily="34" charset="0"/>
              <a:buNone/>
            </a:pPr>
            <a:endParaRPr kumimoji="0" lang="en-GB" altLang="en-US" sz="1200" b="0" i="0" u="none" strike="noStrike" cap="none" normalizeH="0" baseline="0" noProof="0" dirty="0">
              <a:ln>
                <a:noFill/>
              </a:ln>
              <a:solidFill>
                <a:srgbClr val="333333"/>
              </a:solidFill>
              <a:effectLst/>
              <a:latin typeface="Arial" panose="020B0604020202020204" pitchFamily="34" charset="0"/>
              <a:ea typeface="Palatino"/>
            </a:endParaRPr>
          </a:p>
        </p:txBody>
      </p:sp>
      <p:sp>
        <p:nvSpPr>
          <p:cNvPr id="4" name="Slide Number Placeholder 3">
            <a:extLst>
              <a:ext uri="{FF2B5EF4-FFF2-40B4-BE49-F238E27FC236}">
                <a16:creationId xmlns:a16="http://schemas.microsoft.com/office/drawing/2014/main" id="{D3A338BA-CE71-787B-3BDE-337A4FF1C195}"/>
              </a:ext>
            </a:extLst>
          </p:cNvPr>
          <p:cNvSpPr>
            <a:spLocks noGrp="1"/>
          </p:cNvSpPr>
          <p:nvPr>
            <p:ph type="sldNum" sz="quarter" idx="10"/>
          </p:nvPr>
        </p:nvSpPr>
        <p:spPr/>
        <p:txBody>
          <a:bodyPr/>
          <a:lstStyle/>
          <a:p>
            <a:fld id="{CED8C59A-5DA7-4E68-AC3D-684BC7E715A2}" type="slidenum">
              <a:rPr lang="en-GB" smtClean="0"/>
              <a:t>16</a:t>
            </a:fld>
            <a:endParaRPr lang="en-GB" dirty="0"/>
          </a:p>
        </p:txBody>
      </p:sp>
    </p:spTree>
    <p:extLst>
      <p:ext uri="{BB962C8B-B14F-4D97-AF65-F5344CB8AC3E}">
        <p14:creationId xmlns:p14="http://schemas.microsoft.com/office/powerpoint/2010/main" val="1795599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AF083-336E-650C-9994-727833176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FFFF4-72EF-20B2-0DBF-478256E02BC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075C0AA-EAF8-A43B-DCB1-30E67A7166E9}"/>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Grouping neurons creates a neural net, known as a multi-layer perceptron, or MLP. This is also referred to as deep learning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(Ansari,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Figure 14’s MLP contains three layer types: input, hidden, and output. Hidden layers provide learning. </a:t>
            </a:r>
          </a:p>
        </p:txBody>
      </p:sp>
      <p:sp>
        <p:nvSpPr>
          <p:cNvPr id="4" name="Slide Number Placeholder 3">
            <a:extLst>
              <a:ext uri="{FF2B5EF4-FFF2-40B4-BE49-F238E27FC236}">
                <a16:creationId xmlns:a16="http://schemas.microsoft.com/office/drawing/2014/main" id="{08E90C8A-4BDB-5DFF-115F-B002A3E36B2C}"/>
              </a:ext>
            </a:extLst>
          </p:cNvPr>
          <p:cNvSpPr>
            <a:spLocks noGrp="1"/>
          </p:cNvSpPr>
          <p:nvPr>
            <p:ph type="sldNum" sz="quarter" idx="10"/>
          </p:nvPr>
        </p:nvSpPr>
        <p:spPr/>
        <p:txBody>
          <a:bodyPr/>
          <a:lstStyle/>
          <a:p>
            <a:fld id="{CED8C59A-5DA7-4E68-AC3D-684BC7E715A2}" type="slidenum">
              <a:rPr lang="en-GB" smtClean="0"/>
              <a:t>17</a:t>
            </a:fld>
            <a:endParaRPr lang="en-GB" dirty="0"/>
          </a:p>
        </p:txBody>
      </p:sp>
    </p:spTree>
    <p:extLst>
      <p:ext uri="{BB962C8B-B14F-4D97-AF65-F5344CB8AC3E}">
        <p14:creationId xmlns:p14="http://schemas.microsoft.com/office/powerpoint/2010/main" val="2412271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D4FB6-549E-CAFC-6580-4CEF311CA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E41B0-541D-0471-AC93-8E74D8BBE1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63285E-7E60-F638-67D6-13D87CDFCE71}"/>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ANNs require manual feature engineering, while CNNs automatically extract features from input images. Figure 15 shows feature maps from a convolution layer are input into a fully connected multilayer perceptron, or FC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(Ansari,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a:t>
            </a:r>
          </a:p>
          <a:p>
            <a:pPr marL="0" indent="0" algn="l">
              <a:buFont typeface="Arial" panose="020B0604020202020204" pitchFamily="34" charset="0"/>
              <a:buNone/>
            </a:pPr>
            <a:endParaRPr kumimoji="0" lang="en-GB" altLang="en-US" sz="1200" b="0" i="0" u="none" strike="noStrike" cap="none" normalizeH="0" baseline="0" noProof="0" dirty="0">
              <a:ln>
                <a:noFill/>
              </a:ln>
              <a:solidFill>
                <a:srgbClr val="333333"/>
              </a:solidFill>
              <a:effectLst/>
              <a:latin typeface="Arial" panose="020B0604020202020204" pitchFamily="34" charset="0"/>
              <a:ea typeface="Palatino"/>
            </a:endParaRPr>
          </a:p>
          <a:p>
            <a:pPr marL="0" indent="0" algn="l">
              <a:buFont typeface="Arial" panose="020B0604020202020204" pitchFamily="34" charset="0"/>
              <a:buNone/>
            </a:pPr>
            <a:endParaRPr kumimoji="0" lang="en-GB" sz="1200" b="0" i="0" u="none" strike="noStrike" kern="100" cap="none" normalizeH="0" baseline="0" noProof="0" dirty="0">
              <a:ln>
                <a:noFill/>
              </a:ln>
              <a:solidFill>
                <a:srgbClr val="333333"/>
              </a:solidFill>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5D74ED80-9D8B-54E7-D920-1137C5974A08}"/>
              </a:ext>
            </a:extLst>
          </p:cNvPr>
          <p:cNvSpPr>
            <a:spLocks noGrp="1"/>
          </p:cNvSpPr>
          <p:nvPr>
            <p:ph type="sldNum" sz="quarter" idx="10"/>
          </p:nvPr>
        </p:nvSpPr>
        <p:spPr/>
        <p:txBody>
          <a:bodyPr/>
          <a:lstStyle/>
          <a:p>
            <a:fld id="{CED8C59A-5DA7-4E68-AC3D-684BC7E715A2}" type="slidenum">
              <a:rPr lang="en-GB" smtClean="0"/>
              <a:t>18</a:t>
            </a:fld>
            <a:endParaRPr lang="en-GB" dirty="0"/>
          </a:p>
        </p:txBody>
      </p:sp>
    </p:spTree>
    <p:extLst>
      <p:ext uri="{BB962C8B-B14F-4D97-AF65-F5344CB8AC3E}">
        <p14:creationId xmlns:p14="http://schemas.microsoft.com/office/powerpoint/2010/main" val="3420422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3031-C98D-8C45-3A29-2CCA80BD7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E20F9-1F19-959A-0B06-4E50CE2E2CE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57E13F-47F0-F9F6-3383-0070FFE49DA5}"/>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CNNs are more efficient with fewer parameters and more scalable than ANNs. Figure 16 shows a simplified CNN architecture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(Gupta, 2017; Ansari, 2023; Kromydas,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A 32x32 RGB colour image is input. The convolution layer applies a 3x3 filter, or kernel, and then a Rectified Linear Unit, or ReLU activation function. Max pooling then summarises the features and reduces the feature map by half, helping mitigate overfitting and computational complexity. This output can be input into another convolutional block. Once all the convolutions are complete, the feature map is flattened to a 1-dimensional vector. This is then fully connected to the MLP, or dense layer, and combined with Softmax to classify. Softmax normalises the output to [0, 1] so a probability can be assigned to each class label.</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r>
              <a:rPr lang="en-GB" sz="1800" dirty="0">
                <a:effectLst/>
                <a:latin typeface="Arial" panose="020B0604020202020204" pitchFamily="34" charset="0"/>
                <a:ea typeface="Yu Mincho" panose="02020400000000000000" pitchFamily="18" charset="-128"/>
              </a:rPr>
              <a:t>Real-world scenarios, like recognising which Chris is on screen in an Avenger’s film, require more layers, but that adds computational complexity resulting in longer computation times. While max pooling helps, we can also drop neurons. All of which will be explored in the model designs.</a:t>
            </a:r>
            <a:endParaRPr kumimoji="0" lang="en-GB" sz="1200" b="0" i="0" u="none" strike="noStrike" kern="100" cap="none" normalizeH="0" baseline="0" noProof="0" dirty="0">
              <a:ln>
                <a:noFill/>
              </a:ln>
              <a:solidFill>
                <a:srgbClr val="333333"/>
              </a:solidFill>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B765A236-D3CB-6DAD-8743-E2AAD195315E}"/>
              </a:ext>
            </a:extLst>
          </p:cNvPr>
          <p:cNvSpPr>
            <a:spLocks noGrp="1"/>
          </p:cNvSpPr>
          <p:nvPr>
            <p:ph type="sldNum" sz="quarter" idx="10"/>
          </p:nvPr>
        </p:nvSpPr>
        <p:spPr/>
        <p:txBody>
          <a:bodyPr/>
          <a:lstStyle/>
          <a:p>
            <a:fld id="{CED8C59A-5DA7-4E68-AC3D-684BC7E715A2}" type="slidenum">
              <a:rPr lang="en-GB" smtClean="0"/>
              <a:t>19</a:t>
            </a:fld>
            <a:endParaRPr lang="en-GB" dirty="0"/>
          </a:p>
        </p:txBody>
      </p:sp>
    </p:spTree>
    <p:extLst>
      <p:ext uri="{BB962C8B-B14F-4D97-AF65-F5344CB8AC3E}">
        <p14:creationId xmlns:p14="http://schemas.microsoft.com/office/powerpoint/2010/main" val="261789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28E3F-3964-21D9-9AC4-7860892BF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3725A-3C2C-F63E-9456-746CF4E246B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98536FD-8C40-B8A3-9868-2F9943E9109A}"/>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6C76752-AA6D-3C55-5562-05D132F37045}"/>
              </a:ext>
            </a:extLst>
          </p:cNvPr>
          <p:cNvSpPr>
            <a:spLocks noGrp="1"/>
          </p:cNvSpPr>
          <p:nvPr>
            <p:ph type="sldNum" sz="quarter" idx="10"/>
          </p:nvPr>
        </p:nvSpPr>
        <p:spPr/>
        <p:txBody>
          <a:bodyPr/>
          <a:lstStyle/>
          <a:p>
            <a:fld id="{CED8C59A-5DA7-4E68-AC3D-684BC7E715A2}" type="slidenum">
              <a:rPr lang="en-GB" smtClean="0"/>
              <a:t>2</a:t>
            </a:fld>
            <a:endParaRPr lang="en-GB" dirty="0"/>
          </a:p>
        </p:txBody>
      </p:sp>
    </p:spTree>
    <p:extLst>
      <p:ext uri="{BB962C8B-B14F-4D97-AF65-F5344CB8AC3E}">
        <p14:creationId xmlns:p14="http://schemas.microsoft.com/office/powerpoint/2010/main" val="2368554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8E47A-60D1-77EA-6CFE-49001C56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A3BB6-FFCD-6471-D09C-3AA2023DCDE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4D7D385-6874-E5FB-C958-12ECFEF426C9}"/>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0CF6F57-1C30-0F1A-3F8B-36AFE4D7BFDD}"/>
              </a:ext>
            </a:extLst>
          </p:cNvPr>
          <p:cNvSpPr>
            <a:spLocks noGrp="1"/>
          </p:cNvSpPr>
          <p:nvPr>
            <p:ph type="sldNum" sz="quarter" idx="10"/>
          </p:nvPr>
        </p:nvSpPr>
        <p:spPr/>
        <p:txBody>
          <a:bodyPr/>
          <a:lstStyle/>
          <a:p>
            <a:fld id="{CED8C59A-5DA7-4E68-AC3D-684BC7E715A2}" type="slidenum">
              <a:rPr lang="en-GB" smtClean="0"/>
              <a:t>20</a:t>
            </a:fld>
            <a:endParaRPr lang="en-GB" dirty="0"/>
          </a:p>
        </p:txBody>
      </p:sp>
    </p:spTree>
    <p:extLst>
      <p:ext uri="{BB962C8B-B14F-4D97-AF65-F5344CB8AC3E}">
        <p14:creationId xmlns:p14="http://schemas.microsoft.com/office/powerpoint/2010/main" val="235000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98C47-E391-8244-42B1-5D8F8B32F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098DA-31E7-02C4-8884-CA17EB9636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03D4AD-2109-A24C-7B2A-47D4C555AFF6}"/>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452F8D6-7777-0297-0187-BC8A1E3CC2CA}"/>
              </a:ext>
            </a:extLst>
          </p:cNvPr>
          <p:cNvSpPr>
            <a:spLocks noGrp="1"/>
          </p:cNvSpPr>
          <p:nvPr>
            <p:ph type="sldNum" sz="quarter" idx="10"/>
          </p:nvPr>
        </p:nvSpPr>
        <p:spPr/>
        <p:txBody>
          <a:bodyPr/>
          <a:lstStyle/>
          <a:p>
            <a:fld id="{CED8C59A-5DA7-4E68-AC3D-684BC7E715A2}" type="slidenum">
              <a:rPr lang="en-GB" smtClean="0"/>
              <a:t>21</a:t>
            </a:fld>
            <a:endParaRPr lang="en-GB" dirty="0"/>
          </a:p>
        </p:txBody>
      </p:sp>
    </p:spTree>
    <p:extLst>
      <p:ext uri="{BB962C8B-B14F-4D97-AF65-F5344CB8AC3E}">
        <p14:creationId xmlns:p14="http://schemas.microsoft.com/office/powerpoint/2010/main" val="3323109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A7C8-9743-DD0C-E1EC-9D11F7757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71EB4-AD1A-113C-3EEA-DFDBAD5374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205B3DF-8780-86F5-427B-BCECA9CE4B52}"/>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17, adapted from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Kromydas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shows three convolutional blocks, two with max pooling. It starts with 32 3x3 filters and increases to 64 then 128 to enable extraction of more complex features. At the end of the last convolutional block, the number of channels in the activation map is 128.</a:t>
            </a: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After flattening into a 1-dimensional vector, the features are transformed into class probabilities in the fully connected (dense) layers. Dropout helps with overfitting by randomly dropping 50% of the neurons. In retrospect, I would probably leave this out of the baseline model and add it in later. </a:t>
            </a:r>
            <a:r>
              <a:rPr lang="en-GB" sz="1800" kern="100" dirty="0" err="1">
                <a:effectLst/>
                <a:latin typeface="Arial" panose="020B0604020202020204" pitchFamily="34" charset="0"/>
                <a:ea typeface="Yu Mincho" panose="02020400000000000000" pitchFamily="18" charset="-128"/>
                <a:cs typeface="Arial" panose="020B0604020202020204" pitchFamily="34" charset="0"/>
              </a:rPr>
              <a:t>Softmax’s</a:t>
            </a:r>
            <a:r>
              <a:rPr lang="en-GB" sz="1800" kern="100" dirty="0">
                <a:effectLst/>
                <a:latin typeface="Arial" panose="020B0604020202020204" pitchFamily="34" charset="0"/>
                <a:ea typeface="Yu Mincho" panose="02020400000000000000" pitchFamily="18" charset="-128"/>
                <a:cs typeface="Arial" panose="020B0604020202020204" pitchFamily="34" charset="0"/>
              </a:rPr>
              <a:t> normalisation ensures the probability corresponds to class labels. Softmax and ReLU are both activation functions.</a:t>
            </a:r>
          </a:p>
          <a:p>
            <a:pPr marL="0" indent="0" algn="l">
              <a:buFont typeface="Arial" panose="020B0604020202020204" pitchFamily="34" charset="0"/>
              <a:buNone/>
            </a:pPr>
            <a:endParaRPr lang="en-GB" sz="1200" b="0" i="0" u="none" strike="noStrike" baseline="0" dirty="0">
              <a:latin typeface="+mn-lt"/>
              <a:cs typeface="Arial" panose="020B0604020202020204" pitchFamily="34" charset="0"/>
            </a:endParaRPr>
          </a:p>
        </p:txBody>
      </p:sp>
      <p:sp>
        <p:nvSpPr>
          <p:cNvPr id="4" name="Slide Number Placeholder 3">
            <a:extLst>
              <a:ext uri="{FF2B5EF4-FFF2-40B4-BE49-F238E27FC236}">
                <a16:creationId xmlns:a16="http://schemas.microsoft.com/office/drawing/2014/main" id="{A61E6472-A152-23B9-F989-4CA5CAFA86AB}"/>
              </a:ext>
            </a:extLst>
          </p:cNvPr>
          <p:cNvSpPr>
            <a:spLocks noGrp="1"/>
          </p:cNvSpPr>
          <p:nvPr>
            <p:ph type="sldNum" sz="quarter" idx="10"/>
          </p:nvPr>
        </p:nvSpPr>
        <p:spPr/>
        <p:txBody>
          <a:bodyPr/>
          <a:lstStyle/>
          <a:p>
            <a:fld id="{CED8C59A-5DA7-4E68-AC3D-684BC7E715A2}" type="slidenum">
              <a:rPr lang="en-GB" smtClean="0"/>
              <a:t>22</a:t>
            </a:fld>
            <a:endParaRPr lang="en-GB" dirty="0"/>
          </a:p>
        </p:txBody>
      </p:sp>
    </p:spTree>
    <p:extLst>
      <p:ext uri="{BB962C8B-B14F-4D97-AF65-F5344CB8AC3E}">
        <p14:creationId xmlns:p14="http://schemas.microsoft.com/office/powerpoint/2010/main" val="4167559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33D07-0086-5855-C77F-D43F10200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F8438-03EF-A452-E367-25F82A1895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E28033F-3E34-46D6-9FC0-179147F58F15}"/>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Figures 18 and 19 show ReLU outputs x if x is greater than 0, but 0 otherwise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(Gupta, 2017)</a:t>
            </a:r>
            <a:r>
              <a:rPr lang="en-GB" sz="1800" kern="100" dirty="0">
                <a:effectLst/>
                <a:latin typeface="Arial" panose="020B0604020202020204" pitchFamily="34" charset="0"/>
                <a:ea typeface="Yu Mincho" panose="02020400000000000000" pitchFamily="18" charset="-128"/>
                <a:cs typeface="Arial" panose="020B0604020202020204" pitchFamily="34" charset="0"/>
              </a:rPr>
              <a:t>. ReLU helps network convergence and works well with pixels which do not have negative values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(Ansari,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In contrast to Sigmoid, ReLU does not suffer from the vanishing gradient, which means when adding more than three hidden layers the model remains computationally efficient and can add further value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(Kubat,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a:t>
            </a:r>
          </a:p>
        </p:txBody>
      </p:sp>
      <p:sp>
        <p:nvSpPr>
          <p:cNvPr id="4" name="Slide Number Placeholder 3">
            <a:extLst>
              <a:ext uri="{FF2B5EF4-FFF2-40B4-BE49-F238E27FC236}">
                <a16:creationId xmlns:a16="http://schemas.microsoft.com/office/drawing/2014/main" id="{301B776A-C4D0-9471-9A96-BD653BF52269}"/>
              </a:ext>
            </a:extLst>
          </p:cNvPr>
          <p:cNvSpPr>
            <a:spLocks noGrp="1"/>
          </p:cNvSpPr>
          <p:nvPr>
            <p:ph type="sldNum" sz="quarter" idx="10"/>
          </p:nvPr>
        </p:nvSpPr>
        <p:spPr/>
        <p:txBody>
          <a:bodyPr/>
          <a:lstStyle/>
          <a:p>
            <a:fld id="{CED8C59A-5DA7-4E68-AC3D-684BC7E715A2}" type="slidenum">
              <a:rPr lang="en-GB" smtClean="0"/>
              <a:t>23</a:t>
            </a:fld>
            <a:endParaRPr lang="en-GB" dirty="0"/>
          </a:p>
        </p:txBody>
      </p:sp>
    </p:spTree>
    <p:extLst>
      <p:ext uri="{BB962C8B-B14F-4D97-AF65-F5344CB8AC3E}">
        <p14:creationId xmlns:p14="http://schemas.microsoft.com/office/powerpoint/2010/main" val="3853285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8ECA9-4430-3742-CDEC-68BD038FF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13C3F-922E-9AA9-D9C1-9D71E241673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B2DF504-5128-ACA3-BF3F-FBF9125F60B2}"/>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20 and Table 2 show a Softmax probability output scenario that might result in 83% probability that the image was a cat. The probabilities sum to 1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(Ansari, 2023)</a:t>
            </a:r>
            <a:r>
              <a:rPr lang="en-GB" sz="1800" kern="100" dirty="0">
                <a:effectLst/>
                <a:latin typeface="Arial" panose="020B0604020202020204" pitchFamily="34" charset="0"/>
                <a:ea typeface="Yu Mincho" panose="02020400000000000000" pitchFamily="18" charset="-128"/>
                <a:cs typeface="Arial" panose="020B0604020202020204" pitchFamily="34" charset="0"/>
              </a:rPr>
              <a:t>. </a:t>
            </a:r>
          </a:p>
        </p:txBody>
      </p:sp>
      <p:sp>
        <p:nvSpPr>
          <p:cNvPr id="4" name="Slide Number Placeholder 3">
            <a:extLst>
              <a:ext uri="{FF2B5EF4-FFF2-40B4-BE49-F238E27FC236}">
                <a16:creationId xmlns:a16="http://schemas.microsoft.com/office/drawing/2014/main" id="{1469E0EC-3F10-0FE5-4077-964070C712A1}"/>
              </a:ext>
            </a:extLst>
          </p:cNvPr>
          <p:cNvSpPr>
            <a:spLocks noGrp="1"/>
          </p:cNvSpPr>
          <p:nvPr>
            <p:ph type="sldNum" sz="quarter" idx="10"/>
          </p:nvPr>
        </p:nvSpPr>
        <p:spPr/>
        <p:txBody>
          <a:bodyPr/>
          <a:lstStyle/>
          <a:p>
            <a:fld id="{CED8C59A-5DA7-4E68-AC3D-684BC7E715A2}" type="slidenum">
              <a:rPr lang="en-GB" smtClean="0"/>
              <a:t>24</a:t>
            </a:fld>
            <a:endParaRPr lang="en-GB" dirty="0"/>
          </a:p>
        </p:txBody>
      </p:sp>
    </p:spTree>
    <p:extLst>
      <p:ext uri="{BB962C8B-B14F-4D97-AF65-F5344CB8AC3E}">
        <p14:creationId xmlns:p14="http://schemas.microsoft.com/office/powerpoint/2010/main" val="3774948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664BE-E325-52C6-544E-B0D7146ED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0D59A-63D8-2B33-EEBA-EBE3C62884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9EA695-584A-19B6-FD7F-8AA4CDE55648}"/>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The categorical cross-entropy loss function predicts more than two classes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(Ansari, 2023; </a:t>
            </a:r>
            <a:r>
              <a:rPr lang="en-GB" sz="1800" kern="100" dirty="0" err="1">
                <a:solidFill>
                  <a:srgbClr val="000000"/>
                </a:solidFill>
                <a:effectLst/>
                <a:latin typeface="Arial" panose="020B0604020202020204" pitchFamily="34" charset="0"/>
                <a:ea typeface="Yu Mincho" panose="02020400000000000000" pitchFamily="18" charset="-128"/>
                <a:cs typeface="Arial" panose="020B0604020202020204" pitchFamily="34" charset="0"/>
              </a:rPr>
              <a:t>GeeksForGeeks</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2024a)</a:t>
            </a:r>
            <a:r>
              <a:rPr lang="en-GB" sz="1800" kern="100" dirty="0">
                <a:effectLst/>
                <a:latin typeface="Arial" panose="020B0604020202020204" pitchFamily="34" charset="0"/>
                <a:ea typeface="Yu Mincho" panose="02020400000000000000" pitchFamily="18" charset="-128"/>
                <a:cs typeface="Arial" panose="020B0604020202020204" pitchFamily="34" charset="0"/>
              </a:rPr>
              <a:t>. It calculates the difference between predicted labels and true labels so that the model can generate more accurate predictions. In Figure 21 the Softmax probability of 83% likelihood of being a cat, is close to the true value of 1. Here, categorical cross-entropy is small at 0.18. However, if a dog had been incorrectly predicted, the loss would be higher, requiring the model to adjust its weights.</a:t>
            </a: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Note that in compile is also where the learning rate optimiser Adam is set, with a learning rate of 0.001.</a:t>
            </a:r>
          </a:p>
        </p:txBody>
      </p:sp>
      <p:sp>
        <p:nvSpPr>
          <p:cNvPr id="4" name="Slide Number Placeholder 3">
            <a:extLst>
              <a:ext uri="{FF2B5EF4-FFF2-40B4-BE49-F238E27FC236}">
                <a16:creationId xmlns:a16="http://schemas.microsoft.com/office/drawing/2014/main" id="{1A359F17-E763-E168-00CF-78F660C68F02}"/>
              </a:ext>
            </a:extLst>
          </p:cNvPr>
          <p:cNvSpPr>
            <a:spLocks noGrp="1"/>
          </p:cNvSpPr>
          <p:nvPr>
            <p:ph type="sldNum" sz="quarter" idx="10"/>
          </p:nvPr>
        </p:nvSpPr>
        <p:spPr/>
        <p:txBody>
          <a:bodyPr/>
          <a:lstStyle/>
          <a:p>
            <a:fld id="{CED8C59A-5DA7-4E68-AC3D-684BC7E715A2}" type="slidenum">
              <a:rPr lang="en-GB" smtClean="0"/>
              <a:t>25</a:t>
            </a:fld>
            <a:endParaRPr lang="en-GB" dirty="0"/>
          </a:p>
        </p:txBody>
      </p:sp>
    </p:spTree>
    <p:extLst>
      <p:ext uri="{BB962C8B-B14F-4D97-AF65-F5344CB8AC3E}">
        <p14:creationId xmlns:p14="http://schemas.microsoft.com/office/powerpoint/2010/main" val="1103655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A344-AB0A-AFDE-6088-8BFE275BB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8FF27-A135-54EB-2C0D-93A788613E9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068F7DF-7D2E-7F8E-26D7-153B170ADF08}"/>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In model training, epochs, or training iterations, are set as in Figure 22. As the number of weights increase, the number of epochs required for convergence also increases, which means computation time and costs increase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(Kubat,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My third mistake was not realising that each code run can deliver slightly different results. To introduce further reproducibility, a model checkpoint has been added to store the best model for future comparison and potential transfer learning.</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The best model is determined by a continual improvement to loss, because the primary goal of the validation set is to minimise the loss function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(Russell &amp; Norvig,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The secondary goal is to maximise accuracy.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Batch size, also set here, and the learning rate set in compile are fixed respectively at 64 and 0.001 across all models and offer future opportunities for improvement. </a:t>
            </a:r>
          </a:p>
        </p:txBody>
      </p:sp>
      <p:sp>
        <p:nvSpPr>
          <p:cNvPr id="4" name="Slide Number Placeholder 3">
            <a:extLst>
              <a:ext uri="{FF2B5EF4-FFF2-40B4-BE49-F238E27FC236}">
                <a16:creationId xmlns:a16="http://schemas.microsoft.com/office/drawing/2014/main" id="{06FF576F-38B8-FE07-2BD1-245AE88623B0}"/>
              </a:ext>
            </a:extLst>
          </p:cNvPr>
          <p:cNvSpPr>
            <a:spLocks noGrp="1"/>
          </p:cNvSpPr>
          <p:nvPr>
            <p:ph type="sldNum" sz="quarter" idx="10"/>
          </p:nvPr>
        </p:nvSpPr>
        <p:spPr/>
        <p:txBody>
          <a:bodyPr/>
          <a:lstStyle/>
          <a:p>
            <a:fld id="{CED8C59A-5DA7-4E68-AC3D-684BC7E715A2}" type="slidenum">
              <a:rPr lang="en-GB" smtClean="0"/>
              <a:t>26</a:t>
            </a:fld>
            <a:endParaRPr lang="en-GB" dirty="0"/>
          </a:p>
        </p:txBody>
      </p:sp>
    </p:spTree>
    <p:extLst>
      <p:ext uri="{BB962C8B-B14F-4D97-AF65-F5344CB8AC3E}">
        <p14:creationId xmlns:p14="http://schemas.microsoft.com/office/powerpoint/2010/main" val="1542766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FD30-F2E3-175A-02FB-2C457E287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2ACBD4-1C12-BE94-D00C-41EC1299B37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BDCC316-D47E-F6DC-521B-D300BCAA8948}"/>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Validation accuracy and loss can be compared to training accuracy and loss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(Russell &amp; Norvig,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If the training performed well, but the validation did not, that indicates overfitting. The divergence in Figure 23 shows the model stops generalising at much lower than 20 epochs. The further epochs are not useful, and the model is overfitting. Overfitting means it is paying too much attention the training data.</a:t>
            </a:r>
          </a:p>
        </p:txBody>
      </p:sp>
      <p:sp>
        <p:nvSpPr>
          <p:cNvPr id="4" name="Slide Number Placeholder 3">
            <a:extLst>
              <a:ext uri="{FF2B5EF4-FFF2-40B4-BE49-F238E27FC236}">
                <a16:creationId xmlns:a16="http://schemas.microsoft.com/office/drawing/2014/main" id="{8A34D5FD-4E8A-9AFE-D417-7E03220C904A}"/>
              </a:ext>
            </a:extLst>
          </p:cNvPr>
          <p:cNvSpPr>
            <a:spLocks noGrp="1"/>
          </p:cNvSpPr>
          <p:nvPr>
            <p:ph type="sldNum" sz="quarter" idx="10"/>
          </p:nvPr>
        </p:nvSpPr>
        <p:spPr/>
        <p:txBody>
          <a:bodyPr/>
          <a:lstStyle/>
          <a:p>
            <a:fld id="{CED8C59A-5DA7-4E68-AC3D-684BC7E715A2}" type="slidenum">
              <a:rPr lang="en-GB" smtClean="0"/>
              <a:t>27</a:t>
            </a:fld>
            <a:endParaRPr lang="en-GB" dirty="0"/>
          </a:p>
        </p:txBody>
      </p:sp>
    </p:spTree>
    <p:extLst>
      <p:ext uri="{BB962C8B-B14F-4D97-AF65-F5344CB8AC3E}">
        <p14:creationId xmlns:p14="http://schemas.microsoft.com/office/powerpoint/2010/main" val="1995037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579A1-DEB3-86A6-7D48-3592631D8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2E7F2-88A4-A92E-0D87-567172FD85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A75B94C-FC06-1CC6-CC6C-DE3F9B4C017A}"/>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2A02310-5D11-491C-152D-EDE39C9A6697}"/>
              </a:ext>
            </a:extLst>
          </p:cNvPr>
          <p:cNvSpPr>
            <a:spLocks noGrp="1"/>
          </p:cNvSpPr>
          <p:nvPr>
            <p:ph type="sldNum" sz="quarter" idx="10"/>
          </p:nvPr>
        </p:nvSpPr>
        <p:spPr/>
        <p:txBody>
          <a:bodyPr/>
          <a:lstStyle/>
          <a:p>
            <a:fld id="{CED8C59A-5DA7-4E68-AC3D-684BC7E715A2}" type="slidenum">
              <a:rPr lang="en-GB" smtClean="0"/>
              <a:t>28</a:t>
            </a:fld>
            <a:endParaRPr lang="en-GB" dirty="0"/>
          </a:p>
        </p:txBody>
      </p:sp>
    </p:spTree>
    <p:extLst>
      <p:ext uri="{BB962C8B-B14F-4D97-AF65-F5344CB8AC3E}">
        <p14:creationId xmlns:p14="http://schemas.microsoft.com/office/powerpoint/2010/main" val="2735362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E05B8-4485-C894-5BDE-5A5169F86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CA691-BD69-8918-F491-E02CF91DFA9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BBA9B3F-A827-F0BF-8628-3DB0B805C9B9}"/>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Model 2 aims to address overfitting by adding two things. It introduces early stopping and data augmentation. Early stopping stops after 3 epochs of no improvement and reverts to the best weights.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Adding more training data using data augmentation generates new images by transforming existing ones. The cat in Figure 24 is randomly shifted and flipped in Figure 25. Other transformation types could be explored in the future.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r>
              <a:rPr lang="en-GB" sz="1800" dirty="0">
                <a:effectLst/>
                <a:latin typeface="Arial" panose="020B0604020202020204" pitchFamily="34" charset="0"/>
                <a:ea typeface="Yu Mincho" panose="02020400000000000000" pitchFamily="18" charset="-128"/>
              </a:rPr>
              <a:t>As a note, adding a subsequent model to the same file is where I discovered my fourth mistake, which was that I needed to clear the runtime, to ensure training the previous model did not affect the current one. </a:t>
            </a:r>
            <a:endParaRPr lang="en-GB" sz="1200" kern="100" dirty="0">
              <a:effectLst/>
              <a:latin typeface="Arial" panose="020B0604020202020204" pitchFamily="34" charset="0"/>
              <a:ea typeface="Yu Mincho" panose="02020400000000000000" pitchFamily="18" charset="-128"/>
              <a:cs typeface="Arial" panose="020B0604020202020204" pitchFamily="34" charset="0"/>
            </a:endParaRPr>
          </a:p>
          <a:p>
            <a:pPr algn="l"/>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30C3BAB5-8FE4-E25E-B704-3545A4F8F0B4}"/>
              </a:ext>
            </a:extLst>
          </p:cNvPr>
          <p:cNvSpPr>
            <a:spLocks noGrp="1"/>
          </p:cNvSpPr>
          <p:nvPr>
            <p:ph type="sldNum" sz="quarter" idx="10"/>
          </p:nvPr>
        </p:nvSpPr>
        <p:spPr/>
        <p:txBody>
          <a:bodyPr/>
          <a:lstStyle/>
          <a:p>
            <a:fld id="{CED8C59A-5DA7-4E68-AC3D-684BC7E715A2}" type="slidenum">
              <a:rPr lang="en-GB" smtClean="0"/>
              <a:t>29</a:t>
            </a:fld>
            <a:endParaRPr lang="en-GB" dirty="0"/>
          </a:p>
        </p:txBody>
      </p:sp>
    </p:spTree>
    <p:extLst>
      <p:ext uri="{BB962C8B-B14F-4D97-AF65-F5344CB8AC3E}">
        <p14:creationId xmlns:p14="http://schemas.microsoft.com/office/powerpoint/2010/main" val="2309655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F82BF-ABDA-300D-CADD-7B526B5B4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D76A6-A16E-FFFA-C802-DC7561A873F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3FC9DC-3CBC-9A69-26B4-389DBEB6DE0F}"/>
              </a:ext>
            </a:extLst>
          </p:cNvPr>
          <p:cNvSpPr>
            <a:spLocks noGrp="1"/>
          </p:cNvSpPr>
          <p:nvPr>
            <p:ph type="body" idx="1"/>
          </p:nvPr>
        </p:nvSpPr>
        <p:spPr/>
        <p:txBody>
          <a:bodyPr/>
          <a:lstStyle/>
          <a:p>
            <a:pPr>
              <a:lnSpc>
                <a:spcPct val="200000"/>
              </a:lnSpc>
              <a:spcAft>
                <a:spcPts val="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In media, companies like Eluvio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(N.D.)</a:t>
            </a:r>
            <a:r>
              <a:rPr lang="en-GB" sz="1800" kern="100" dirty="0">
                <a:effectLst/>
                <a:latin typeface="Arial" panose="020B0604020202020204" pitchFamily="34" charset="0"/>
                <a:ea typeface="Yu Mincho" panose="02020400000000000000" pitchFamily="18" charset="-128"/>
                <a:cs typeface="Arial" panose="020B0604020202020204" pitchFamily="34" charset="0"/>
              </a:rPr>
              <a:t> provide object recognition services for film and television content. </a:t>
            </a:r>
            <a:r>
              <a:rPr lang="en-GB" sz="1800" dirty="0">
                <a:effectLst/>
                <a:latin typeface="Arial" panose="020B0604020202020204" pitchFamily="34" charset="0"/>
                <a:ea typeface="Yu Mincho" panose="02020400000000000000" pitchFamily="18" charset="-128"/>
              </a:rPr>
              <a:t>The query, ‘fighting in Bullet Train’ in Figure 1, shows it could include action, celebrity, or landmark recognition. Object recognition enables the creation of descriptive text, or metadata, which can be used to create time-coded tags. Tagging is a time-consuming manual process, so automation using machine learning creates new opportunities like monetising archive on selected topics. </a:t>
            </a: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1203FD10-9825-5F56-3D99-DB7E33ACC46C}"/>
              </a:ext>
            </a:extLst>
          </p:cNvPr>
          <p:cNvSpPr>
            <a:spLocks noGrp="1"/>
          </p:cNvSpPr>
          <p:nvPr>
            <p:ph type="sldNum" sz="quarter" idx="10"/>
          </p:nvPr>
        </p:nvSpPr>
        <p:spPr/>
        <p:txBody>
          <a:bodyPr/>
          <a:lstStyle/>
          <a:p>
            <a:fld id="{CED8C59A-5DA7-4E68-AC3D-684BC7E715A2}" type="slidenum">
              <a:rPr lang="en-GB" smtClean="0"/>
              <a:t>3</a:t>
            </a:fld>
            <a:endParaRPr lang="en-GB" dirty="0"/>
          </a:p>
        </p:txBody>
      </p:sp>
    </p:spTree>
    <p:extLst>
      <p:ext uri="{BB962C8B-B14F-4D97-AF65-F5344CB8AC3E}">
        <p14:creationId xmlns:p14="http://schemas.microsoft.com/office/powerpoint/2010/main" val="2752839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CCEB-FCDB-C253-E6AE-A2A9614CED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2D08E-D5E7-FA27-23D5-AB14FD23F8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D7AED1C-F721-B3F4-77AF-FFD4658BF2F3}"/>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26 shows that with early stopping, it stopped at epoch 18, with no divergence between training and validation. Training has slightly worse accuracy and loss due to the additional complexity from data augmentation, but the validation has improved and consistently exceeds training both for accuracy and loss. Overfitting appears to be mitigated, and generalisation improved. </a:t>
            </a:r>
          </a:p>
        </p:txBody>
      </p:sp>
      <p:sp>
        <p:nvSpPr>
          <p:cNvPr id="4" name="Slide Number Placeholder 3">
            <a:extLst>
              <a:ext uri="{FF2B5EF4-FFF2-40B4-BE49-F238E27FC236}">
                <a16:creationId xmlns:a16="http://schemas.microsoft.com/office/drawing/2014/main" id="{6FA24946-F130-7D00-C0E2-C4016A3CB902}"/>
              </a:ext>
            </a:extLst>
          </p:cNvPr>
          <p:cNvSpPr>
            <a:spLocks noGrp="1"/>
          </p:cNvSpPr>
          <p:nvPr>
            <p:ph type="sldNum" sz="quarter" idx="10"/>
          </p:nvPr>
        </p:nvSpPr>
        <p:spPr/>
        <p:txBody>
          <a:bodyPr/>
          <a:lstStyle/>
          <a:p>
            <a:fld id="{CED8C59A-5DA7-4E68-AC3D-684BC7E715A2}" type="slidenum">
              <a:rPr lang="en-GB" smtClean="0"/>
              <a:t>30</a:t>
            </a:fld>
            <a:endParaRPr lang="en-GB" dirty="0"/>
          </a:p>
        </p:txBody>
      </p:sp>
    </p:spTree>
    <p:extLst>
      <p:ext uri="{BB962C8B-B14F-4D97-AF65-F5344CB8AC3E}">
        <p14:creationId xmlns:p14="http://schemas.microsoft.com/office/powerpoint/2010/main" val="424138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BD310-3B14-5736-671D-B7BDB3D72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9B509-D08E-EC95-ACC5-0D93953693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724957C-CF40-09C9-2E77-13CDB21A9BF2}"/>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A2D1683-204C-C14A-135A-DC236F1DF626}"/>
              </a:ext>
            </a:extLst>
          </p:cNvPr>
          <p:cNvSpPr>
            <a:spLocks noGrp="1"/>
          </p:cNvSpPr>
          <p:nvPr>
            <p:ph type="sldNum" sz="quarter" idx="10"/>
          </p:nvPr>
        </p:nvSpPr>
        <p:spPr/>
        <p:txBody>
          <a:bodyPr/>
          <a:lstStyle/>
          <a:p>
            <a:fld id="{CED8C59A-5DA7-4E68-AC3D-684BC7E715A2}" type="slidenum">
              <a:rPr lang="en-GB" smtClean="0"/>
              <a:t>31</a:t>
            </a:fld>
            <a:endParaRPr lang="en-GB" dirty="0"/>
          </a:p>
        </p:txBody>
      </p:sp>
    </p:spTree>
    <p:extLst>
      <p:ext uri="{BB962C8B-B14F-4D97-AF65-F5344CB8AC3E}">
        <p14:creationId xmlns:p14="http://schemas.microsoft.com/office/powerpoint/2010/main" val="527948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7D681-AE39-CF68-EC88-E9DBDE104E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83AEF-A223-02C1-E48F-1F332052CDD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D5571B-9BA1-F11B-E26F-49A8F0AF952A}"/>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It was all going well until Models 3 and 4. My fifth and sixth mistakes were because I didn’t understand a technology.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TensorFlow (</a:t>
            </a:r>
            <a:r>
              <a:rPr lang="en-GB" sz="1800" kern="100" dirty="0" err="1">
                <a:solidFill>
                  <a:srgbClr val="000000"/>
                </a:solidFill>
                <a:effectLst/>
                <a:latin typeface="Arial" panose="020B0604020202020204" pitchFamily="34" charset="0"/>
                <a:ea typeface="Yu Mincho" panose="02020400000000000000" pitchFamily="18" charset="-128"/>
                <a:cs typeface="Arial" panose="020B0604020202020204" pitchFamily="34" charset="0"/>
              </a:rPr>
              <a:t>N.D.b</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a:t>
            </a:r>
            <a:r>
              <a:rPr lang="en-GB" sz="1800" kern="100" dirty="0">
                <a:effectLst/>
                <a:latin typeface="Arial" panose="020B0604020202020204" pitchFamily="34" charset="0"/>
                <a:ea typeface="Yu Mincho" panose="02020400000000000000" pitchFamily="18" charset="-128"/>
                <a:cs typeface="Arial" panose="020B0604020202020204" pitchFamily="34" charset="0"/>
              </a:rPr>
              <a:t>mentioned that combining dropout (in since Model 1) with L2 created the best model to combat overfitting. So, I added L2 regularisation. Everything else remained the same, as seen in Figure 27. </a:t>
            </a:r>
          </a:p>
        </p:txBody>
      </p:sp>
      <p:sp>
        <p:nvSpPr>
          <p:cNvPr id="4" name="Slide Number Placeholder 3">
            <a:extLst>
              <a:ext uri="{FF2B5EF4-FFF2-40B4-BE49-F238E27FC236}">
                <a16:creationId xmlns:a16="http://schemas.microsoft.com/office/drawing/2014/main" id="{2B3388DC-FCBE-121F-C09D-8941EF4D4A38}"/>
              </a:ext>
            </a:extLst>
          </p:cNvPr>
          <p:cNvSpPr>
            <a:spLocks noGrp="1"/>
          </p:cNvSpPr>
          <p:nvPr>
            <p:ph type="sldNum" sz="quarter" idx="10"/>
          </p:nvPr>
        </p:nvSpPr>
        <p:spPr/>
        <p:txBody>
          <a:bodyPr/>
          <a:lstStyle/>
          <a:p>
            <a:fld id="{CED8C59A-5DA7-4E68-AC3D-684BC7E715A2}" type="slidenum">
              <a:rPr lang="en-GB" smtClean="0"/>
              <a:t>32</a:t>
            </a:fld>
            <a:endParaRPr lang="en-GB" dirty="0"/>
          </a:p>
        </p:txBody>
      </p:sp>
    </p:spTree>
    <p:extLst>
      <p:ext uri="{BB962C8B-B14F-4D97-AF65-F5344CB8AC3E}">
        <p14:creationId xmlns:p14="http://schemas.microsoft.com/office/powerpoint/2010/main" val="4088036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D03C8-7D98-A712-E68C-DA393F060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79A75-E47A-1EC2-2B66-53BDFED7D46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95171C-B1A9-7299-70D9-957D2EE4034C}"/>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28 shows training and validation accuracy plunged, and loss worsened. Validation became more erratic. It was now underfitting. </a:t>
            </a:r>
          </a:p>
          <a:p>
            <a:pPr marL="0" lvl="0" indent="0">
              <a:lnSpc>
                <a:spcPct val="107000"/>
              </a:lnSpc>
              <a:spcAft>
                <a:spcPts val="800"/>
              </a:spcAft>
              <a:buFont typeface="Wingdings" panose="05000000000000000000" pitchFamily="2" charset="2"/>
              <a:buNone/>
              <a:tabLst>
                <a:tab pos="457200" algn="l"/>
              </a:tabLs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marL="0" lvl="0" indent="0">
              <a:lnSpc>
                <a:spcPct val="107000"/>
              </a:lnSpc>
              <a:spcAft>
                <a:spcPts val="800"/>
              </a:spcAft>
              <a:buFont typeface="Wingdings" panose="05000000000000000000" pitchFamily="2" charset="2"/>
              <a:buNone/>
              <a:tabLst>
                <a:tab pos="457200" algn="l"/>
              </a:tabLs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ECC03DA2-581B-9C80-F1B6-26F552F80AF1}"/>
              </a:ext>
            </a:extLst>
          </p:cNvPr>
          <p:cNvSpPr>
            <a:spLocks noGrp="1"/>
          </p:cNvSpPr>
          <p:nvPr>
            <p:ph type="sldNum" sz="quarter" idx="10"/>
          </p:nvPr>
        </p:nvSpPr>
        <p:spPr/>
        <p:txBody>
          <a:bodyPr/>
          <a:lstStyle/>
          <a:p>
            <a:fld id="{CED8C59A-5DA7-4E68-AC3D-684BC7E715A2}" type="slidenum">
              <a:rPr lang="en-GB" smtClean="0"/>
              <a:t>33</a:t>
            </a:fld>
            <a:endParaRPr lang="en-GB" dirty="0"/>
          </a:p>
        </p:txBody>
      </p:sp>
    </p:spTree>
    <p:extLst>
      <p:ext uri="{BB962C8B-B14F-4D97-AF65-F5344CB8AC3E}">
        <p14:creationId xmlns:p14="http://schemas.microsoft.com/office/powerpoint/2010/main" val="6093908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E6813-AC17-9C45-5824-9E13FB939F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FB315-3B9F-9AF0-BCD2-FF9A350F620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68D629D-9F82-5EA1-93DC-347E0B7BC088}"/>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3BA6E9E-9ADD-978C-9D9C-863BA6B50367}"/>
              </a:ext>
            </a:extLst>
          </p:cNvPr>
          <p:cNvSpPr>
            <a:spLocks noGrp="1"/>
          </p:cNvSpPr>
          <p:nvPr>
            <p:ph type="sldNum" sz="quarter" idx="10"/>
          </p:nvPr>
        </p:nvSpPr>
        <p:spPr/>
        <p:txBody>
          <a:bodyPr/>
          <a:lstStyle/>
          <a:p>
            <a:fld id="{CED8C59A-5DA7-4E68-AC3D-684BC7E715A2}" type="slidenum">
              <a:rPr lang="en-GB" smtClean="0"/>
              <a:t>34</a:t>
            </a:fld>
            <a:endParaRPr lang="en-GB" dirty="0"/>
          </a:p>
        </p:txBody>
      </p:sp>
    </p:spTree>
    <p:extLst>
      <p:ext uri="{BB962C8B-B14F-4D97-AF65-F5344CB8AC3E}">
        <p14:creationId xmlns:p14="http://schemas.microsoft.com/office/powerpoint/2010/main" val="3434838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11FC4-9581-A164-D95A-5446E2374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2ADB31-2A28-000D-BB5A-EDD8E2822F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D53C2A5-4E43-00C3-F4D6-C74618A6AA4D}"/>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So, in Model 4, L2 was lowered from 0.01 to 0.001. However, Figure 29 shows that it still performed badly. The only clarity I have discovered is from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Google For Developers (N.D.)</a:t>
            </a:r>
            <a:r>
              <a:rPr lang="en-GB" sz="1800" kern="100" dirty="0">
                <a:effectLst/>
                <a:latin typeface="Arial" panose="020B0604020202020204" pitchFamily="34" charset="0"/>
                <a:ea typeface="Yu Mincho" panose="02020400000000000000" pitchFamily="18" charset="-128"/>
                <a:cs typeface="Arial" panose="020B0604020202020204" pitchFamily="34" charset="0"/>
              </a:rPr>
              <a:t> training module. It suggests that one, early stopping may not be an optimal form of regularisation and, two, that learning and regularisation rates pull weights in opposing directions. Regularisation pulls towards zero, while learning pulls away. Further balance could be explored in the future. </a:t>
            </a:r>
          </a:p>
          <a:p>
            <a:pPr marL="0" lvl="0" indent="0">
              <a:lnSpc>
                <a:spcPct val="107000"/>
              </a:lnSpc>
              <a:spcAft>
                <a:spcPts val="800"/>
              </a:spcAft>
              <a:buFont typeface="Wingdings" panose="05000000000000000000" pitchFamily="2" charset="2"/>
              <a:buNone/>
              <a:tabLst>
                <a:tab pos="457200" algn="l"/>
              </a:tabLs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marL="0" lvl="0" indent="0">
              <a:lnSpc>
                <a:spcPct val="107000"/>
              </a:lnSpc>
              <a:spcAft>
                <a:spcPts val="800"/>
              </a:spcAft>
              <a:buFont typeface="Wingdings" panose="05000000000000000000" pitchFamily="2" charset="2"/>
              <a:buNone/>
              <a:tabLst>
                <a:tab pos="457200" algn="l"/>
              </a:tabLs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481D7173-2171-34AE-7638-F12A7F430137}"/>
              </a:ext>
            </a:extLst>
          </p:cNvPr>
          <p:cNvSpPr>
            <a:spLocks noGrp="1"/>
          </p:cNvSpPr>
          <p:nvPr>
            <p:ph type="sldNum" sz="quarter" idx="10"/>
          </p:nvPr>
        </p:nvSpPr>
        <p:spPr/>
        <p:txBody>
          <a:bodyPr/>
          <a:lstStyle/>
          <a:p>
            <a:fld id="{CED8C59A-5DA7-4E68-AC3D-684BC7E715A2}" type="slidenum">
              <a:rPr lang="en-GB" smtClean="0"/>
              <a:t>35</a:t>
            </a:fld>
            <a:endParaRPr lang="en-GB" dirty="0"/>
          </a:p>
        </p:txBody>
      </p:sp>
    </p:spTree>
    <p:extLst>
      <p:ext uri="{BB962C8B-B14F-4D97-AF65-F5344CB8AC3E}">
        <p14:creationId xmlns:p14="http://schemas.microsoft.com/office/powerpoint/2010/main" val="4125626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C3733-3119-B61F-960C-43AF659BF1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CB125-9431-9DF5-8073-3439994DB42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E253A6E-1BB8-1753-B59C-9BE1FFCE8712}"/>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AF3D12F-2EB1-E176-6F4B-69B5D0C517D4}"/>
              </a:ext>
            </a:extLst>
          </p:cNvPr>
          <p:cNvSpPr>
            <a:spLocks noGrp="1"/>
          </p:cNvSpPr>
          <p:nvPr>
            <p:ph type="sldNum" sz="quarter" idx="10"/>
          </p:nvPr>
        </p:nvSpPr>
        <p:spPr/>
        <p:txBody>
          <a:bodyPr/>
          <a:lstStyle/>
          <a:p>
            <a:fld id="{CED8C59A-5DA7-4E68-AC3D-684BC7E715A2}" type="slidenum">
              <a:rPr lang="en-GB" smtClean="0"/>
              <a:t>36</a:t>
            </a:fld>
            <a:endParaRPr lang="en-GB" dirty="0"/>
          </a:p>
        </p:txBody>
      </p:sp>
    </p:spTree>
    <p:extLst>
      <p:ext uri="{BB962C8B-B14F-4D97-AF65-F5344CB8AC3E}">
        <p14:creationId xmlns:p14="http://schemas.microsoft.com/office/powerpoint/2010/main" val="873037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89D37-AD50-1544-95F7-81E7AB672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70CFF-E93E-8CE5-84E6-F5C8B4E38F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7E117DF-5ADA-AEA6-851B-317951EE0D63}"/>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Model 5 removed L2, going back to Model 2 as a base. It then took inspiration from the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Zhang (2021) </a:t>
            </a:r>
            <a:r>
              <a:rPr lang="en-GB" sz="1800" kern="100" dirty="0">
                <a:effectLst/>
                <a:latin typeface="Arial" panose="020B0604020202020204" pitchFamily="34" charset="0"/>
                <a:ea typeface="Yu Mincho" panose="02020400000000000000" pitchFamily="18" charset="-128"/>
                <a:cs typeface="Arial" panose="020B0604020202020204" pitchFamily="34" charset="0"/>
              </a:rPr>
              <a:t>discussion on </a:t>
            </a:r>
            <a:r>
              <a:rPr lang="en-GB" sz="1800" kern="100" dirty="0" err="1">
                <a:effectLst/>
                <a:latin typeface="Arial" panose="020B0604020202020204" pitchFamily="34" charset="0"/>
                <a:ea typeface="Yu Mincho" panose="02020400000000000000" pitchFamily="18" charset="-128"/>
                <a:cs typeface="Arial" panose="020B0604020202020204" pitchFamily="34" charset="0"/>
              </a:rPr>
              <a:t>AlexNet</a:t>
            </a:r>
            <a:r>
              <a:rPr lang="en-GB" sz="1800" kern="100" dirty="0">
                <a:effectLst/>
                <a:latin typeface="Arial" panose="020B0604020202020204" pitchFamily="34" charset="0"/>
                <a:ea typeface="Yu Mincho" panose="02020400000000000000" pitchFamily="18" charset="-128"/>
                <a:cs typeface="Arial" panose="020B0604020202020204" pitchFamily="34" charset="0"/>
              </a:rPr>
              <a:t> and added an extra convolution and pooling layer as seen in Figure 30. With 256 filters, extraction of more complex features is possible. Epochs were increased to 30, just in case.</a:t>
            </a:r>
          </a:p>
        </p:txBody>
      </p:sp>
      <p:sp>
        <p:nvSpPr>
          <p:cNvPr id="4" name="Slide Number Placeholder 3">
            <a:extLst>
              <a:ext uri="{FF2B5EF4-FFF2-40B4-BE49-F238E27FC236}">
                <a16:creationId xmlns:a16="http://schemas.microsoft.com/office/drawing/2014/main" id="{896602C0-B695-C91C-C674-48EDF6AE972B}"/>
              </a:ext>
            </a:extLst>
          </p:cNvPr>
          <p:cNvSpPr>
            <a:spLocks noGrp="1"/>
          </p:cNvSpPr>
          <p:nvPr>
            <p:ph type="sldNum" sz="quarter" idx="10"/>
          </p:nvPr>
        </p:nvSpPr>
        <p:spPr/>
        <p:txBody>
          <a:bodyPr/>
          <a:lstStyle/>
          <a:p>
            <a:fld id="{CED8C59A-5DA7-4E68-AC3D-684BC7E715A2}" type="slidenum">
              <a:rPr lang="en-GB" smtClean="0"/>
              <a:t>37</a:t>
            </a:fld>
            <a:endParaRPr lang="en-GB" dirty="0"/>
          </a:p>
        </p:txBody>
      </p:sp>
    </p:spTree>
    <p:extLst>
      <p:ext uri="{BB962C8B-B14F-4D97-AF65-F5344CB8AC3E}">
        <p14:creationId xmlns:p14="http://schemas.microsoft.com/office/powerpoint/2010/main" val="853445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CB28-CC11-31DA-098A-9E4EDB5A3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C1FA3-22BD-876B-B1E9-193E854D3F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F5C26B6-D0C3-21AA-A97C-59A4A3F93106}"/>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31 shows Model 5 has the best accuracy and loss out of the 5 models. </a:t>
            </a:r>
          </a:p>
          <a:p>
            <a:pPr marL="0" lvl="0" indent="0">
              <a:lnSpc>
                <a:spcPct val="107000"/>
              </a:lnSpc>
              <a:spcAft>
                <a:spcPts val="800"/>
              </a:spcAft>
              <a:buFont typeface="Wingdings" panose="05000000000000000000" pitchFamily="2" charset="2"/>
              <a:buNone/>
              <a:tabLst>
                <a:tab pos="457200" algn="l"/>
              </a:tabLs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613ADDDA-04BB-7E56-4D70-6E03588D37D5}"/>
              </a:ext>
            </a:extLst>
          </p:cNvPr>
          <p:cNvSpPr>
            <a:spLocks noGrp="1"/>
          </p:cNvSpPr>
          <p:nvPr>
            <p:ph type="sldNum" sz="quarter" idx="10"/>
          </p:nvPr>
        </p:nvSpPr>
        <p:spPr/>
        <p:txBody>
          <a:bodyPr/>
          <a:lstStyle/>
          <a:p>
            <a:fld id="{CED8C59A-5DA7-4E68-AC3D-684BC7E715A2}" type="slidenum">
              <a:rPr lang="en-GB" smtClean="0"/>
              <a:t>38</a:t>
            </a:fld>
            <a:endParaRPr lang="en-GB" dirty="0"/>
          </a:p>
        </p:txBody>
      </p:sp>
    </p:spTree>
    <p:extLst>
      <p:ext uri="{BB962C8B-B14F-4D97-AF65-F5344CB8AC3E}">
        <p14:creationId xmlns:p14="http://schemas.microsoft.com/office/powerpoint/2010/main" val="3005041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2F6E5-7909-2476-378C-B14B3FF2E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501E28-6311-7B7F-E775-F4861A91D4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F7D8CA-1D8C-8B6B-A4E1-520B1A1AA06C}"/>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Table 3 compares the models. The baseline model included dropout, which may have been better to add at a second stage for comparison. Data augmentation and early stopping help mitigate overfitting, however, L2 regulation underfits at 0.01 and 0.001. This demonstrates that even a small L2 penalty harms the model’s learning potential. Model 5 removes L2 and adds a convolution layer with 256 filters and a pooling layer. Model 5 is slightly better than Model 2. Overall, the greatest impact was from data augmentation and the worst from L2 equals 0.01.</a:t>
            </a:r>
          </a:p>
        </p:txBody>
      </p:sp>
      <p:sp>
        <p:nvSpPr>
          <p:cNvPr id="4" name="Slide Number Placeholder 3">
            <a:extLst>
              <a:ext uri="{FF2B5EF4-FFF2-40B4-BE49-F238E27FC236}">
                <a16:creationId xmlns:a16="http://schemas.microsoft.com/office/drawing/2014/main" id="{D63F17A1-9C26-DE24-992E-36800818E566}"/>
              </a:ext>
            </a:extLst>
          </p:cNvPr>
          <p:cNvSpPr>
            <a:spLocks noGrp="1"/>
          </p:cNvSpPr>
          <p:nvPr>
            <p:ph type="sldNum" sz="quarter" idx="10"/>
          </p:nvPr>
        </p:nvSpPr>
        <p:spPr/>
        <p:txBody>
          <a:bodyPr/>
          <a:lstStyle/>
          <a:p>
            <a:fld id="{CED8C59A-5DA7-4E68-AC3D-684BC7E715A2}" type="slidenum">
              <a:rPr lang="en-GB" smtClean="0"/>
              <a:t>39</a:t>
            </a:fld>
            <a:endParaRPr lang="en-GB" dirty="0"/>
          </a:p>
        </p:txBody>
      </p:sp>
    </p:spTree>
    <p:extLst>
      <p:ext uri="{BB962C8B-B14F-4D97-AF65-F5344CB8AC3E}">
        <p14:creationId xmlns:p14="http://schemas.microsoft.com/office/powerpoint/2010/main" val="2288622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4BF64-A2C8-A98D-41F7-72986B367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EC0F8C-4D84-193D-DB19-68EE1F9A93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A65EF9C-64A0-D927-0A59-7F63786CA0E6}"/>
              </a:ext>
            </a:extLst>
          </p:cNvPr>
          <p:cNvSpPr>
            <a:spLocks noGrp="1"/>
          </p:cNvSpPr>
          <p:nvPr>
            <p:ph type="body" idx="1"/>
          </p:nvPr>
        </p:nvSpPr>
        <p:spPr/>
        <p:txBody>
          <a:bodyPr/>
          <a:lstStyle/>
          <a:p>
            <a:pPr>
              <a:lnSpc>
                <a:spcPct val="200000"/>
              </a:lnSpc>
              <a:spcAft>
                <a:spcPts val="1800"/>
              </a:spcAft>
            </a:pPr>
            <a:r>
              <a:rPr lang="en-GB" sz="1800" dirty="0">
                <a:effectLst/>
                <a:latin typeface="Arial" panose="020B0604020202020204" pitchFamily="34" charset="0"/>
                <a:ea typeface="Yu Mincho" panose="02020400000000000000" pitchFamily="18" charset="-128"/>
              </a:rPr>
              <a:t>On the live production side, </a:t>
            </a:r>
            <a:r>
              <a:rPr lang="en-GB" sz="1800" dirty="0" err="1">
                <a:effectLst/>
                <a:latin typeface="Arial" panose="020B0604020202020204" pitchFamily="34" charset="0"/>
                <a:ea typeface="Yu Mincho" panose="02020400000000000000" pitchFamily="18" charset="-128"/>
              </a:rPr>
              <a:t>Pixellot’s</a:t>
            </a:r>
            <a:r>
              <a:rPr lang="en-GB" sz="1800" dirty="0">
                <a:effectLst/>
                <a:latin typeface="Arial" panose="020B0604020202020204" pitchFamily="34" charset="0"/>
                <a:ea typeface="Yu Mincho" panose="02020400000000000000" pitchFamily="18" charset="-128"/>
              </a:rPr>
              <a:t> AI-automated sports camera automatically follows the action using ball and player tracking. The object recognition was trained using Convolutional Neural Networks on over 5 million games across a range of sports </a:t>
            </a:r>
            <a:r>
              <a:rPr lang="en-GB" sz="1800" dirty="0">
                <a:solidFill>
                  <a:srgbClr val="000000"/>
                </a:solidFill>
                <a:effectLst/>
                <a:latin typeface="Arial" panose="020B0604020202020204" pitchFamily="34" charset="0"/>
                <a:ea typeface="Yu Mincho" panose="02020400000000000000" pitchFamily="18" charset="-128"/>
              </a:rPr>
              <a:t>(Martin, 2018; Bickerton, 2024)</a:t>
            </a:r>
            <a:r>
              <a:rPr lang="en-GB" sz="1800" dirty="0">
                <a:effectLst/>
                <a:latin typeface="Arial" panose="020B0604020202020204" pitchFamily="34" charset="0"/>
                <a:ea typeface="Yu Mincho" panose="02020400000000000000" pitchFamily="18" charset="-128"/>
              </a:rPr>
              <a:t>. This tracking further enables real-time player analytics, helping kids, niche sports, and professional leagues automatically stream matches while improving their game </a:t>
            </a:r>
            <a:r>
              <a:rPr lang="en-GB" sz="1800" dirty="0">
                <a:solidFill>
                  <a:srgbClr val="000000"/>
                </a:solidFill>
                <a:effectLst/>
                <a:latin typeface="Arial" panose="020B0604020202020204" pitchFamily="34" charset="0"/>
                <a:ea typeface="Yu Mincho" panose="02020400000000000000" pitchFamily="18" charset="-128"/>
              </a:rPr>
              <a:t>(</a:t>
            </a:r>
            <a:r>
              <a:rPr lang="en-GB" sz="1800" dirty="0" err="1">
                <a:solidFill>
                  <a:srgbClr val="000000"/>
                </a:solidFill>
                <a:effectLst/>
                <a:latin typeface="Arial" panose="020B0604020202020204" pitchFamily="34" charset="0"/>
                <a:ea typeface="Yu Mincho" panose="02020400000000000000" pitchFamily="18" charset="-128"/>
              </a:rPr>
              <a:t>Pixellot</a:t>
            </a:r>
            <a:r>
              <a:rPr lang="en-GB" sz="1800" dirty="0">
                <a:solidFill>
                  <a:srgbClr val="000000"/>
                </a:solidFill>
                <a:effectLst/>
                <a:latin typeface="Arial" panose="020B0604020202020204" pitchFamily="34" charset="0"/>
                <a:ea typeface="Yu Mincho" panose="02020400000000000000" pitchFamily="18" charset="-128"/>
              </a:rPr>
              <a:t>, 2024)</a:t>
            </a:r>
            <a:r>
              <a:rPr lang="en-GB" sz="1800" dirty="0">
                <a:effectLst/>
                <a:latin typeface="Arial" panose="020B0604020202020204" pitchFamily="34" charset="0"/>
                <a:ea typeface="Yu Mincho" panose="02020400000000000000" pitchFamily="18" charset="-128"/>
              </a:rPr>
              <a:t>.</a:t>
            </a: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p:txBody>
      </p:sp>
      <p:sp>
        <p:nvSpPr>
          <p:cNvPr id="4" name="Slide Number Placeholder 3">
            <a:extLst>
              <a:ext uri="{FF2B5EF4-FFF2-40B4-BE49-F238E27FC236}">
                <a16:creationId xmlns:a16="http://schemas.microsoft.com/office/drawing/2014/main" id="{608033E6-2CD7-A81E-B81B-C42E15632566}"/>
              </a:ext>
            </a:extLst>
          </p:cNvPr>
          <p:cNvSpPr>
            <a:spLocks noGrp="1"/>
          </p:cNvSpPr>
          <p:nvPr>
            <p:ph type="sldNum" sz="quarter" idx="10"/>
          </p:nvPr>
        </p:nvSpPr>
        <p:spPr/>
        <p:txBody>
          <a:bodyPr/>
          <a:lstStyle/>
          <a:p>
            <a:fld id="{CED8C59A-5DA7-4E68-AC3D-684BC7E715A2}" type="slidenum">
              <a:rPr lang="en-GB" smtClean="0"/>
              <a:t>4</a:t>
            </a:fld>
            <a:endParaRPr lang="en-GB" dirty="0"/>
          </a:p>
        </p:txBody>
      </p:sp>
    </p:spTree>
    <p:extLst>
      <p:ext uri="{BB962C8B-B14F-4D97-AF65-F5344CB8AC3E}">
        <p14:creationId xmlns:p14="http://schemas.microsoft.com/office/powerpoint/2010/main" val="1426761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6A00-E80F-EFF7-33FD-1C6661692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2E1D9-23F6-F136-0B07-9BBCC2D0208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F64D91E-C8F8-7317-90D6-1889A7135983}"/>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19F12A0-9221-3E75-7232-88D99A94445B}"/>
              </a:ext>
            </a:extLst>
          </p:cNvPr>
          <p:cNvSpPr>
            <a:spLocks noGrp="1"/>
          </p:cNvSpPr>
          <p:nvPr>
            <p:ph type="sldNum" sz="quarter" idx="10"/>
          </p:nvPr>
        </p:nvSpPr>
        <p:spPr/>
        <p:txBody>
          <a:bodyPr/>
          <a:lstStyle/>
          <a:p>
            <a:fld id="{CED8C59A-5DA7-4E68-AC3D-684BC7E715A2}" type="slidenum">
              <a:rPr lang="en-GB" smtClean="0"/>
              <a:t>40</a:t>
            </a:fld>
            <a:endParaRPr lang="en-GB" dirty="0"/>
          </a:p>
        </p:txBody>
      </p:sp>
    </p:spTree>
    <p:extLst>
      <p:ext uri="{BB962C8B-B14F-4D97-AF65-F5344CB8AC3E}">
        <p14:creationId xmlns:p14="http://schemas.microsoft.com/office/powerpoint/2010/main" val="1410344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7613E-479B-E661-629E-5FA24181D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2EB57-2F13-71E4-A37C-53DDBDAFA20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986679-0BD0-75D3-8B2B-16188DF21792}"/>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Every model saved its best result. All are in in GitHub under models. Testing loads Model 5. Its test accuracy is 0.73, on par with Model 5’s validation, while its test loss is 0.79, slightly higher. Looking at images and their label predictions clarifies why the model makes mistakes. Figure 32 shows the lack of clarity of the cat could confuse it with a dog, while the ship has sky behind it, leading to confusion with an aeroplane. With almost perfect prediction, however, the aeroplane includes sky and a runway.  </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E529449-0553-F3E5-C58D-6CAA783EB73C}"/>
              </a:ext>
            </a:extLst>
          </p:cNvPr>
          <p:cNvSpPr>
            <a:spLocks noGrp="1"/>
          </p:cNvSpPr>
          <p:nvPr>
            <p:ph type="sldNum" sz="quarter" idx="10"/>
          </p:nvPr>
        </p:nvSpPr>
        <p:spPr/>
        <p:txBody>
          <a:bodyPr/>
          <a:lstStyle/>
          <a:p>
            <a:fld id="{CED8C59A-5DA7-4E68-AC3D-684BC7E715A2}" type="slidenum">
              <a:rPr lang="en-GB" smtClean="0"/>
              <a:t>41</a:t>
            </a:fld>
            <a:endParaRPr lang="en-GB" dirty="0"/>
          </a:p>
        </p:txBody>
      </p:sp>
    </p:spTree>
    <p:extLst>
      <p:ext uri="{BB962C8B-B14F-4D97-AF65-F5344CB8AC3E}">
        <p14:creationId xmlns:p14="http://schemas.microsoft.com/office/powerpoint/2010/main" val="1014740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3EFD9-FE7F-50D6-6B1B-C480858DD1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9E7C2-955E-9F50-439C-BE025018F6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AAD117B-4087-D562-4244-1A473D87860E}"/>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34 shows there are 1000 images per label, so perfect prediction in Figure 33’s confusion matrix would be 1000. However, the best prediction on the true positive diagonal was automobile at 900 with 71 false negatives predicting a truck instead. Ship was predicted to be an automobile with 73 false positives. Birds were the worst, with less than half true positive. They were confused most with frogs, but also with all the other animals and aeroplanes. Cats and dogs were also confused. As were deer and horses. And ships and aeroplanes, as seen in the previous slide.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34’s classification report shows the model does well at classifying ships with the highest precision and F1-score, whereas bird has the lowest recall. Overall, this model’s accuracy correctly classifies 73% of test images.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Further data augmentation on the weak classes could provide additional data to help better differentiate between say, a boat with a sky background and an aeroplane in the sky, small furry cats and dogs, and horses and deer with four long legs. </a:t>
            </a:r>
          </a:p>
          <a:p>
            <a:pPr marL="0" indent="0" algn="l">
              <a:buFont typeface="Arial" panose="020B0604020202020204" pitchFamily="34" charset="0"/>
              <a:buNone/>
            </a:pPr>
            <a:endParaRPr lang="en-GB" sz="1800" b="0" i="0" u="none" strike="noStrike" baseline="0" dirty="0">
              <a:latin typeface="BarlowSemiCondensed-Regular"/>
            </a:endParaRPr>
          </a:p>
          <a:p>
            <a:pPr algn="l"/>
            <a:endParaRPr lang="en-GB" sz="1800" b="0" i="0" u="none" strike="noStrike" kern="1200" baseline="0" dirty="0">
              <a:solidFill>
                <a:schemeClr val="tx1"/>
              </a:solidFill>
              <a:effectLst/>
              <a:latin typeface="BarlowSemiCondensed-Regular"/>
              <a:ea typeface="+mn-ea"/>
              <a:cs typeface="+mn-cs"/>
            </a:endParaRPr>
          </a:p>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B0ADCD7-7DDB-BF81-CAE1-207A61B853B4}"/>
              </a:ext>
            </a:extLst>
          </p:cNvPr>
          <p:cNvSpPr>
            <a:spLocks noGrp="1"/>
          </p:cNvSpPr>
          <p:nvPr>
            <p:ph type="sldNum" sz="quarter" idx="10"/>
          </p:nvPr>
        </p:nvSpPr>
        <p:spPr/>
        <p:txBody>
          <a:bodyPr/>
          <a:lstStyle/>
          <a:p>
            <a:fld id="{CED8C59A-5DA7-4E68-AC3D-684BC7E715A2}" type="slidenum">
              <a:rPr lang="en-GB" smtClean="0"/>
              <a:t>42</a:t>
            </a:fld>
            <a:endParaRPr lang="en-GB" dirty="0"/>
          </a:p>
        </p:txBody>
      </p:sp>
    </p:spTree>
    <p:extLst>
      <p:ext uri="{BB962C8B-B14F-4D97-AF65-F5344CB8AC3E}">
        <p14:creationId xmlns:p14="http://schemas.microsoft.com/office/powerpoint/2010/main" val="3180167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8B62-0E71-6E9D-D4EF-7850326AC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48034-15F5-2B82-1248-58834CA5EE6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4EBCC7A-8D4B-3099-C71D-ACA2285F069B}"/>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I made a range of mistakes which have translated into the learnings in Table 4. </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Because models change per run, fix random values to improve reproducibility. </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Add stratification if splitting from a balanced training set. </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Keep the baseline simple so effects from additions like dropout are clearer.</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Make one change per model to see the effect. But they take a while to run. </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So, store the best model and investigate transfer learning. </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Plan for long training times, use a GPU, but realise Colab has usage limits. </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Clear the runtime between model training to avoid retraining.</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Adding something, like L2, may not improve the model, especially if it conflicts with something else.</a:t>
            </a:r>
          </a:p>
          <a:p>
            <a:pPr marL="342900" lvl="0" indent="-342900">
              <a:lnSpc>
                <a:spcPct val="200000"/>
              </a:lnSpc>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73% model accuracy doesn’t mean every class performs at 73%.</a:t>
            </a:r>
          </a:p>
          <a:p>
            <a:pPr marL="342900" lvl="0" indent="-342900">
              <a:lnSpc>
                <a:spcPct val="200000"/>
              </a:lnSpc>
              <a:spcAft>
                <a:spcPts val="1800"/>
              </a:spcAft>
              <a:buFont typeface="Symbol" panose="05050102010706020507" pitchFamily="18" charset="2"/>
              <a:buChar char=""/>
            </a:pPr>
            <a:r>
              <a:rPr lang="en-GB" sz="1800" kern="100" dirty="0">
                <a:effectLst/>
                <a:latin typeface="Arial" panose="020B0604020202020204" pitchFamily="34" charset="0"/>
                <a:ea typeface="Yu Mincho" panose="02020400000000000000" pitchFamily="18" charset="-128"/>
                <a:cs typeface="Arial" panose="020B0604020202020204" pitchFamily="34" charset="0"/>
              </a:rPr>
              <a:t>And finally, there is always room to grow! I’d like to explore further data augmentation for weak classes, batch normalisation, and dynamic learning rate adjustment.</a:t>
            </a:r>
          </a:p>
          <a:p>
            <a:pPr marL="342900" lvl="0" indent="-342900">
              <a:lnSpc>
                <a:spcPct val="200000"/>
              </a:lnSpc>
              <a:spcAft>
                <a:spcPts val="1800"/>
              </a:spcAft>
              <a:buFont typeface="Symbol" panose="05050102010706020507" pitchFamily="18" charset="2"/>
              <a:buChar char=""/>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If you want more, my code and models are on </a:t>
            </a:r>
            <a:r>
              <a:rPr lang="en-GB" sz="1800" u="sng" kern="100" dirty="0">
                <a:solidFill>
                  <a:srgbClr val="0563C1"/>
                </a:solidFill>
                <a:effectLst/>
                <a:latin typeface="Arial" panose="020B0604020202020204" pitchFamily="34" charset="0"/>
                <a:ea typeface="Yu Mincho" panose="02020400000000000000" pitchFamily="18" charset="-128"/>
                <a:cs typeface="Arial" panose="020B0604020202020204" pitchFamily="34" charset="0"/>
                <a:hlinkClick r:id="rId3"/>
              </a:rPr>
              <a:t>GitHub</a:t>
            </a:r>
            <a:r>
              <a:rPr lang="en-GB" sz="1800" kern="100" dirty="0">
                <a:effectLst/>
                <a:latin typeface="Arial" panose="020B0604020202020204" pitchFamily="34" charset="0"/>
                <a:ea typeface="Yu Mincho" panose="02020400000000000000" pitchFamily="18" charset="-128"/>
                <a:cs typeface="Arial" panose="020B0604020202020204" pitchFamily="34" charset="0"/>
              </a:rPr>
              <a:t>.</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r>
              <a:rPr lang="en-GB" sz="1800" dirty="0">
                <a:effectLst/>
                <a:latin typeface="Arial" panose="020B0604020202020204" pitchFamily="34" charset="0"/>
                <a:ea typeface="Yu Mincho" panose="02020400000000000000" pitchFamily="18" charset="-128"/>
              </a:rPr>
              <a:t>I’ve realised how crucial object recognition is to media, sports and entertainment. Eluvio needs highly accurate predictions with minimal errors, although video on demand content, can use a human in the loop. However, </a:t>
            </a:r>
            <a:r>
              <a:rPr lang="en-GB" sz="1800" dirty="0" err="1">
                <a:effectLst/>
                <a:latin typeface="Arial" panose="020B0604020202020204" pitchFamily="34" charset="0"/>
                <a:ea typeface="Yu Mincho" panose="02020400000000000000" pitchFamily="18" charset="-128"/>
              </a:rPr>
              <a:t>Pixellot</a:t>
            </a:r>
            <a:r>
              <a:rPr lang="en-GB" sz="1800" dirty="0">
                <a:effectLst/>
                <a:latin typeface="Arial" panose="020B0604020202020204" pitchFamily="34" charset="0"/>
                <a:ea typeface="Yu Mincho" panose="02020400000000000000" pitchFamily="18" charset="-128"/>
              </a:rPr>
              <a:t> needs live accuracy to track balls and players. I also now understand how Amazon Prime Video’s X-Ray works in Figure 35 </a:t>
            </a:r>
            <a:r>
              <a:rPr lang="en-GB" sz="1800" dirty="0">
                <a:solidFill>
                  <a:srgbClr val="000000"/>
                </a:solidFill>
                <a:effectLst/>
                <a:latin typeface="Arial" panose="020B0604020202020204" pitchFamily="34" charset="0"/>
                <a:ea typeface="Yu Mincho" panose="02020400000000000000" pitchFamily="18" charset="-128"/>
              </a:rPr>
              <a:t>(Jarrett, 2022)</a:t>
            </a:r>
            <a:r>
              <a:rPr lang="en-GB" sz="1800" dirty="0">
                <a:effectLst/>
                <a:latin typeface="Arial" panose="020B0604020202020204" pitchFamily="34" charset="0"/>
                <a:ea typeface="Yu Mincho" panose="02020400000000000000" pitchFamily="18" charset="-128"/>
              </a:rPr>
              <a:t>. Thanks to investigating the use of Convolutional Neural Networks with CIFAR-10 I now have a greater appreciation for the effort required to deliver these services</a:t>
            </a: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endParaRPr lang="en-GB" sz="1200" b="0" kern="1200" dirty="0">
              <a:solidFill>
                <a:schemeClr val="tx1"/>
              </a:solidFill>
              <a:effectLst/>
              <a:latin typeface="+mn-lt"/>
              <a:ea typeface="+mn-ea"/>
              <a:cs typeface="+mn-cs"/>
            </a:endParaRP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28D3A98-20E5-6EFF-EC73-3714451EB1C6}"/>
              </a:ext>
            </a:extLst>
          </p:cNvPr>
          <p:cNvSpPr>
            <a:spLocks noGrp="1"/>
          </p:cNvSpPr>
          <p:nvPr>
            <p:ph type="sldNum" sz="quarter" idx="10"/>
          </p:nvPr>
        </p:nvSpPr>
        <p:spPr/>
        <p:txBody>
          <a:bodyPr/>
          <a:lstStyle/>
          <a:p>
            <a:fld id="{CED8C59A-5DA7-4E68-AC3D-684BC7E715A2}" type="slidenum">
              <a:rPr lang="en-GB" smtClean="0"/>
              <a:t>43</a:t>
            </a:fld>
            <a:endParaRPr lang="en-GB" dirty="0"/>
          </a:p>
        </p:txBody>
      </p:sp>
    </p:spTree>
    <p:extLst>
      <p:ext uri="{BB962C8B-B14F-4D97-AF65-F5344CB8AC3E}">
        <p14:creationId xmlns:p14="http://schemas.microsoft.com/office/powerpoint/2010/main" val="4080026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21EDE-755E-4A07-EC87-B9E9AD3F7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3FD9CD-33ED-AFE8-90A9-791059A4DA1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938872E-208B-6EF9-C4F4-23DE8C955174}"/>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EB5DC09-14F6-0D38-7A47-6979084EF568}"/>
              </a:ext>
            </a:extLst>
          </p:cNvPr>
          <p:cNvSpPr>
            <a:spLocks noGrp="1"/>
          </p:cNvSpPr>
          <p:nvPr>
            <p:ph type="sldNum" sz="quarter" idx="10"/>
          </p:nvPr>
        </p:nvSpPr>
        <p:spPr/>
        <p:txBody>
          <a:bodyPr/>
          <a:lstStyle/>
          <a:p>
            <a:fld id="{CED8C59A-5DA7-4E68-AC3D-684BC7E715A2}" type="slidenum">
              <a:rPr lang="en-GB" smtClean="0"/>
              <a:t>44</a:t>
            </a:fld>
            <a:endParaRPr lang="en-GB" dirty="0"/>
          </a:p>
        </p:txBody>
      </p:sp>
    </p:spTree>
    <p:extLst>
      <p:ext uri="{BB962C8B-B14F-4D97-AF65-F5344CB8AC3E}">
        <p14:creationId xmlns:p14="http://schemas.microsoft.com/office/powerpoint/2010/main" val="2155876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F2DEE-C311-6529-9BBE-480C648AC7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EEEDED-6978-71C9-5DCA-2E4A48B04C3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7A74DE-477E-FE16-ACFE-3CEB9701CA21}"/>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E23E326-2477-9EF1-A336-D63792F57B77}"/>
              </a:ext>
            </a:extLst>
          </p:cNvPr>
          <p:cNvSpPr>
            <a:spLocks noGrp="1"/>
          </p:cNvSpPr>
          <p:nvPr>
            <p:ph type="sldNum" sz="quarter" idx="10"/>
          </p:nvPr>
        </p:nvSpPr>
        <p:spPr/>
        <p:txBody>
          <a:bodyPr/>
          <a:lstStyle/>
          <a:p>
            <a:fld id="{CED8C59A-5DA7-4E68-AC3D-684BC7E715A2}" type="slidenum">
              <a:rPr lang="en-GB" smtClean="0"/>
              <a:t>45</a:t>
            </a:fld>
            <a:endParaRPr lang="en-GB" dirty="0"/>
          </a:p>
        </p:txBody>
      </p:sp>
    </p:spTree>
    <p:extLst>
      <p:ext uri="{BB962C8B-B14F-4D97-AF65-F5344CB8AC3E}">
        <p14:creationId xmlns:p14="http://schemas.microsoft.com/office/powerpoint/2010/main" val="223313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59253-C504-E1EC-9998-97CDFC3D6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07212-6D65-B61B-1CBC-CC36650024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8C2CE0-F69B-DD07-132F-1B7F2702BF6D}"/>
              </a:ext>
            </a:extLst>
          </p:cNvPr>
          <p:cNvSpPr>
            <a:spLocks noGrp="1"/>
          </p:cNvSpPr>
          <p:nvPr>
            <p:ph type="body" idx="1"/>
          </p:nvPr>
        </p:nvSpPr>
        <p:spPr/>
        <p:txBody>
          <a:bodyPr/>
          <a:lstStyle/>
          <a:p>
            <a:pPr algn="l"/>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B2E6B20-DF0F-F7B8-142E-28952F699357}"/>
              </a:ext>
            </a:extLst>
          </p:cNvPr>
          <p:cNvSpPr>
            <a:spLocks noGrp="1"/>
          </p:cNvSpPr>
          <p:nvPr>
            <p:ph type="sldNum" sz="quarter" idx="10"/>
          </p:nvPr>
        </p:nvSpPr>
        <p:spPr/>
        <p:txBody>
          <a:bodyPr/>
          <a:lstStyle/>
          <a:p>
            <a:fld id="{CED8C59A-5DA7-4E68-AC3D-684BC7E715A2}" type="slidenum">
              <a:rPr lang="en-GB" smtClean="0"/>
              <a:t>5</a:t>
            </a:fld>
            <a:endParaRPr lang="en-GB" dirty="0"/>
          </a:p>
        </p:txBody>
      </p:sp>
    </p:spTree>
    <p:extLst>
      <p:ext uri="{BB962C8B-B14F-4D97-AF65-F5344CB8AC3E}">
        <p14:creationId xmlns:p14="http://schemas.microsoft.com/office/powerpoint/2010/main" val="206400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D008B-C32A-AC99-1E10-28F45D4BD7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F0820-05F7-09FA-FAD6-9A9748010A8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14769DC-FDA2-5BC3-88F5-A33FF85283FB}"/>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Object recognition requires objects to recognise and a model to recognise them. As a classification problem it maps its solution to a finite set of values, called labels or classes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(Russell &amp; Norvig,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The CIFAR-10 dataset has 60,000 colour images of 10 classes—aeroplane, automobile, bird, cat, and so on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t>
            </a:r>
            <a:r>
              <a:rPr lang="en-GB" sz="1800" kern="100" dirty="0" err="1">
                <a:solidFill>
                  <a:srgbClr val="000000"/>
                </a:solidFill>
                <a:effectLst/>
                <a:latin typeface="Arial" panose="020B0604020202020204" pitchFamily="34" charset="0"/>
                <a:ea typeface="Yu Mincho" panose="02020400000000000000" pitchFamily="18" charset="-128"/>
                <a:cs typeface="Arial" panose="020B0604020202020204" pitchFamily="34" charset="0"/>
              </a:rPr>
              <a:t>Krizhevsky</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N.D.)</a:t>
            </a:r>
            <a:r>
              <a:rPr lang="en-GB" sz="1800" kern="100" dirty="0">
                <a:effectLst/>
                <a:latin typeface="Arial" panose="020B0604020202020204" pitchFamily="34" charset="0"/>
                <a:ea typeface="Yu Mincho" panose="02020400000000000000" pitchFamily="18" charset="-128"/>
                <a:cs typeface="Arial" panose="020B0604020202020204" pitchFamily="34" charset="0"/>
              </a:rPr>
              <a:t>. There are 6,000 images per class, so 6,000 cats, 6,000 dogs, 6,000 frogs. Figure 3 shows a random sample of the 10 classes.</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This presentation illustrates object recognition using this CIFAR-10 dataset to train a Convolutional Neural Network, or CNN, to determine the probability that an image is in a certain class (Figure 4). A CNN is a form of </a:t>
            </a:r>
            <a:r>
              <a:rPr lang="en-GB" sz="1800" i="0" kern="100" dirty="0">
                <a:effectLst/>
                <a:latin typeface="Arial" panose="020B0604020202020204" pitchFamily="34" charset="0"/>
                <a:ea typeface="Yu Mincho" panose="02020400000000000000" pitchFamily="18" charset="-128"/>
                <a:cs typeface="Arial" panose="020B0604020202020204" pitchFamily="34" charset="0"/>
              </a:rPr>
              <a:t>deep learning </a:t>
            </a:r>
            <a:r>
              <a:rPr lang="en-GB" sz="1800" kern="100" dirty="0">
                <a:effectLst/>
                <a:latin typeface="Arial" panose="020B0604020202020204" pitchFamily="34" charset="0"/>
                <a:ea typeface="Yu Mincho" panose="02020400000000000000" pitchFamily="18" charset="-128"/>
                <a:cs typeface="Arial" panose="020B0604020202020204" pitchFamily="34" charset="0"/>
              </a:rPr>
              <a:t>and is represented mathematically in code as a model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(Kubat,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The accuracy and loss of the model indicates the likelihood that it will see a cat as a cat, instead of a dog. As models are designed and iteratively improved, there are a range of pitfalls and learnings to avoid and understand along the way.</a:t>
            </a:r>
          </a:p>
          <a:p>
            <a:pPr marL="0" lvl="0" indent="0">
              <a:buFont typeface="Arial" panose="020B0604020202020204" pitchFamily="34" charset="0"/>
              <a:buNone/>
            </a:pPr>
            <a:endParaRPr lang="en-GB" sz="10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B02D4B9-4807-7307-FF8F-F47D451F27AD}"/>
              </a:ext>
            </a:extLst>
          </p:cNvPr>
          <p:cNvSpPr>
            <a:spLocks noGrp="1"/>
          </p:cNvSpPr>
          <p:nvPr>
            <p:ph type="sldNum" sz="quarter" idx="10"/>
          </p:nvPr>
        </p:nvSpPr>
        <p:spPr/>
        <p:txBody>
          <a:bodyPr/>
          <a:lstStyle/>
          <a:p>
            <a:fld id="{CED8C59A-5DA7-4E68-AC3D-684BC7E715A2}" type="slidenum">
              <a:rPr lang="en-GB" smtClean="0"/>
              <a:t>6</a:t>
            </a:fld>
            <a:endParaRPr lang="en-GB" dirty="0"/>
          </a:p>
        </p:txBody>
      </p:sp>
    </p:spTree>
    <p:extLst>
      <p:ext uri="{BB962C8B-B14F-4D97-AF65-F5344CB8AC3E}">
        <p14:creationId xmlns:p14="http://schemas.microsoft.com/office/powerpoint/2010/main" val="271899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CIFAR-10 was imported and loaded from the TensorFlow </a:t>
            </a:r>
            <a:r>
              <a:rPr lang="en-GB" sz="1800" kern="100" dirty="0" err="1">
                <a:effectLst/>
                <a:latin typeface="Arial" panose="020B0604020202020204" pitchFamily="34" charset="0"/>
                <a:ea typeface="Yu Mincho" panose="02020400000000000000" pitchFamily="18" charset="-128"/>
                <a:cs typeface="Arial" panose="020B0604020202020204" pitchFamily="34" charset="0"/>
              </a:rPr>
              <a:t>Keras</a:t>
            </a:r>
            <a:r>
              <a:rPr lang="en-GB" sz="1800" kern="100" dirty="0">
                <a:effectLst/>
                <a:latin typeface="Arial" panose="020B0604020202020204" pitchFamily="34" charset="0"/>
                <a:ea typeface="Yu Mincho" panose="02020400000000000000" pitchFamily="18" charset="-128"/>
                <a:cs typeface="Arial" panose="020B0604020202020204" pitchFamily="34" charset="0"/>
              </a:rPr>
              <a:t> dataset in Figure 5. TensorFlow is a Python programming language platform for machine learning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(TensorFlow, </a:t>
            </a:r>
            <a:r>
              <a:rPr lang="en-GB" sz="1800" kern="100" dirty="0" err="1">
                <a:solidFill>
                  <a:srgbClr val="000000"/>
                </a:solidFill>
                <a:effectLst/>
                <a:latin typeface="Arial" panose="020B0604020202020204" pitchFamily="34" charset="0"/>
                <a:ea typeface="Yu Mincho" panose="02020400000000000000" pitchFamily="18" charset="-128"/>
                <a:cs typeface="Arial" panose="020B0604020202020204" pitchFamily="34" charset="0"/>
              </a:rPr>
              <a:t>N.D.c</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t>
            </a:r>
            <a:r>
              <a:rPr lang="en-GB" sz="1800" kern="100" dirty="0">
                <a:effectLst/>
                <a:latin typeface="Arial" panose="020B0604020202020204" pitchFamily="34" charset="0"/>
                <a:ea typeface="Yu Mincho" panose="02020400000000000000" pitchFamily="18" charset="-128"/>
                <a:cs typeface="Arial" panose="020B0604020202020204" pitchFamily="34" charset="0"/>
              </a:rPr>
              <a:t>. </a:t>
            </a:r>
            <a:r>
              <a:rPr lang="en-GB" sz="1800" kern="100" dirty="0" err="1">
                <a:effectLst/>
                <a:latin typeface="Arial" panose="020B0604020202020204" pitchFamily="34" charset="0"/>
                <a:ea typeface="Yu Mincho" panose="02020400000000000000" pitchFamily="18" charset="-128"/>
                <a:cs typeface="Arial" panose="020B0604020202020204" pitchFamily="34" charset="0"/>
              </a:rPr>
              <a:t>Keras</a:t>
            </a:r>
            <a:r>
              <a:rPr lang="en-GB" sz="1800" kern="100" dirty="0">
                <a:effectLst/>
                <a:latin typeface="Arial" panose="020B0604020202020204" pitchFamily="34" charset="0"/>
                <a:ea typeface="Yu Mincho" panose="02020400000000000000" pitchFamily="18" charset="-128"/>
                <a:cs typeface="Arial" panose="020B0604020202020204" pitchFamily="34" charset="0"/>
              </a:rPr>
              <a:t> is its Application Programming Interface, or API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(TensorFlow, </a:t>
            </a:r>
            <a:r>
              <a:rPr lang="en-GB" sz="1800" kern="100" dirty="0" err="1">
                <a:solidFill>
                  <a:srgbClr val="000000"/>
                </a:solidFill>
                <a:effectLst/>
                <a:latin typeface="Arial" panose="020B0604020202020204" pitchFamily="34" charset="0"/>
                <a:ea typeface="Yu Mincho" panose="02020400000000000000" pitchFamily="18" charset="-128"/>
                <a:cs typeface="Arial" panose="020B0604020202020204" pitchFamily="34" charset="0"/>
              </a:rPr>
              <a:t>N.D.a</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t>
            </a:r>
            <a:r>
              <a:rPr lang="en-GB" sz="1800" kern="100" dirty="0">
                <a:effectLst/>
                <a:latin typeface="Arial" panose="020B0604020202020204" pitchFamily="34" charset="0"/>
                <a:ea typeface="Yu Mincho" panose="02020400000000000000" pitchFamily="18" charset="-128"/>
                <a:cs typeface="Arial" panose="020B0604020202020204" pitchFamily="34" charset="0"/>
              </a:rPr>
              <a:t>. Each image (referred to as x) has a label (referred to as y). Each label in CIFAR-10 is a number 0 through 9, which corresponds to the LABEL_NAMES depicted here. 0 for ‘airplane’ and 9 for ‘truck’. LABEL_NAMES makes it easier for humans to read. </a:t>
            </a:r>
          </a:p>
          <a:p>
            <a:pPr marL="0" lvl="0" indent="0">
              <a:buFont typeface="Arial" panose="020B0604020202020204" pitchFamily="34" charset="0"/>
              <a:buNone/>
            </a:pPr>
            <a:endParaRPr lang="en-GB" sz="10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D8C59A-5DA7-4E68-AC3D-684BC7E715A2}" type="slidenum">
              <a:rPr lang="en-GB" smtClean="0"/>
              <a:t>7</a:t>
            </a:fld>
            <a:endParaRPr lang="en-GB" dirty="0"/>
          </a:p>
        </p:txBody>
      </p:sp>
    </p:spTree>
    <p:extLst>
      <p:ext uri="{BB962C8B-B14F-4D97-AF65-F5344CB8AC3E}">
        <p14:creationId xmlns:p14="http://schemas.microsoft.com/office/powerpoint/2010/main" val="5103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2E0F-6F49-39F6-C9E2-AE8A40958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69A94-B145-5F6B-B573-3FD57D92EB4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94130CC-8213-76CE-5C40-4656CD6800BA}"/>
              </a:ext>
            </a:extLst>
          </p:cNvPr>
          <p:cNvSpPr>
            <a:spLocks noGrp="1"/>
          </p:cNvSpPr>
          <p:nvPr>
            <p:ph type="body" idx="1"/>
          </p:nvPr>
        </p:nvSpPr>
        <p:spPr/>
        <p:txBody>
          <a:bodyPr/>
          <a:lstStyle/>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Figure 6 shows the CIFAR-10 dataset includes 50,000 images for training and 10,000 for test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a:t>
            </a:r>
            <a:r>
              <a:rPr lang="en-GB" sz="1800" kern="100" dirty="0" err="1">
                <a:solidFill>
                  <a:srgbClr val="000000"/>
                </a:solidFill>
                <a:effectLst/>
                <a:latin typeface="Arial" panose="020B0604020202020204" pitchFamily="34" charset="0"/>
                <a:ea typeface="Yu Mincho" panose="02020400000000000000" pitchFamily="18" charset="-128"/>
                <a:cs typeface="Arial" panose="020B0604020202020204" pitchFamily="34" charset="0"/>
              </a:rPr>
              <a:t>Krizhevsky</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 2009)</a:t>
            </a:r>
            <a:r>
              <a:rPr lang="en-GB" sz="1800" kern="100" dirty="0">
                <a:effectLst/>
                <a:latin typeface="Arial" panose="020B0604020202020204" pitchFamily="34" charset="0"/>
                <a:ea typeface="Yu Mincho" panose="02020400000000000000" pitchFamily="18" charset="-128"/>
                <a:cs typeface="Arial" panose="020B0604020202020204" pitchFamily="34" charset="0"/>
              </a:rPr>
              <a:t>. </a:t>
            </a:r>
            <a:r>
              <a:rPr lang="en-GB" sz="1800" kern="100" dirty="0">
                <a:solidFill>
                  <a:srgbClr val="000000"/>
                </a:solidFill>
                <a:effectLst/>
                <a:latin typeface="Arial" panose="020B0604020202020204" pitchFamily="34" charset="0"/>
                <a:ea typeface="Yu Mincho" panose="02020400000000000000" pitchFamily="18" charset="-128"/>
                <a:cs typeface="Arial" panose="020B0604020202020204" pitchFamily="34" charset="0"/>
              </a:rPr>
              <a:t>Kubat (2021)</a:t>
            </a:r>
            <a:r>
              <a:rPr lang="en-GB" sz="1800" kern="100" dirty="0">
                <a:effectLst/>
                <a:latin typeface="Arial" panose="020B0604020202020204" pitchFamily="34" charset="0"/>
                <a:ea typeface="Yu Mincho" panose="02020400000000000000" pitchFamily="18" charset="-128"/>
                <a:cs typeface="Arial" panose="020B0604020202020204" pitchFamily="34" charset="0"/>
              </a:rPr>
              <a:t> recommends setting aside 10-20% of the training set to create a validation set. The training set trains candidate models. The validation set evaluates them, preventing overfitting and influencing. And the test set is only used once to perform an unbiased test of the best model on unseen data. </a:t>
            </a:r>
          </a:p>
          <a:p>
            <a:pPr>
              <a:lnSpc>
                <a:spcPct val="200000"/>
              </a:lnSpc>
              <a:spcAft>
                <a:spcPts val="1800"/>
              </a:spcAft>
            </a:pPr>
            <a:endParaRPr lang="en-GB" sz="1800" kern="100" dirty="0">
              <a:effectLst/>
              <a:latin typeface="Arial" panose="020B0604020202020204" pitchFamily="34" charset="0"/>
              <a:ea typeface="Yu Mincho" panose="02020400000000000000" pitchFamily="18" charset="-128"/>
              <a:cs typeface="Arial" panose="020B0604020202020204" pitchFamily="34" charset="0"/>
            </a:endParaRPr>
          </a:p>
          <a:p>
            <a:pPr>
              <a:lnSpc>
                <a:spcPct val="200000"/>
              </a:lnSpc>
              <a:spcAft>
                <a:spcPts val="1800"/>
              </a:spcAft>
            </a:pPr>
            <a:r>
              <a:rPr lang="en-GB" sz="1800" kern="100" dirty="0">
                <a:effectLst/>
                <a:latin typeface="Arial" panose="020B0604020202020204" pitchFamily="34" charset="0"/>
                <a:ea typeface="Yu Mincho" panose="02020400000000000000" pitchFamily="18" charset="-128"/>
                <a:cs typeface="Arial" panose="020B0604020202020204" pitchFamily="34" charset="0"/>
              </a:rPr>
              <a:t>I made two mistakes, however. The first was not initially specifying a random state to ensure a reproducible split, essential for comparing models across sessions. </a:t>
            </a:r>
          </a:p>
        </p:txBody>
      </p:sp>
      <p:sp>
        <p:nvSpPr>
          <p:cNvPr id="4" name="Slide Number Placeholder 3">
            <a:extLst>
              <a:ext uri="{FF2B5EF4-FFF2-40B4-BE49-F238E27FC236}">
                <a16:creationId xmlns:a16="http://schemas.microsoft.com/office/drawing/2014/main" id="{D925AD98-536A-E8E9-60A7-DF2D0C9FF4BA}"/>
              </a:ext>
            </a:extLst>
          </p:cNvPr>
          <p:cNvSpPr>
            <a:spLocks noGrp="1"/>
          </p:cNvSpPr>
          <p:nvPr>
            <p:ph type="sldNum" sz="quarter" idx="10"/>
          </p:nvPr>
        </p:nvSpPr>
        <p:spPr/>
        <p:txBody>
          <a:bodyPr/>
          <a:lstStyle/>
          <a:p>
            <a:fld id="{CED8C59A-5DA7-4E68-AC3D-684BC7E715A2}" type="slidenum">
              <a:rPr lang="en-GB" smtClean="0"/>
              <a:t>8</a:t>
            </a:fld>
            <a:endParaRPr lang="en-GB" dirty="0"/>
          </a:p>
        </p:txBody>
      </p:sp>
    </p:spTree>
    <p:extLst>
      <p:ext uri="{BB962C8B-B14F-4D97-AF65-F5344CB8AC3E}">
        <p14:creationId xmlns:p14="http://schemas.microsoft.com/office/powerpoint/2010/main" val="614525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054A2-F2A8-9CA7-94C1-8BA150680B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6A8C3-098A-D045-F895-8396F39402C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DA5A6E-C3EE-EA9E-916E-1E7748A84CD7}"/>
              </a:ext>
            </a:extLst>
          </p:cNvPr>
          <p:cNvSpPr>
            <a:spLocks noGrp="1"/>
          </p:cNvSpPr>
          <p:nvPr>
            <p:ph type="body" idx="1"/>
          </p:nvPr>
        </p:nvSpPr>
        <p:spPr/>
        <p:txBody>
          <a:bodyPr/>
          <a:lstStyle/>
          <a:p>
            <a:pPr algn="l"/>
            <a:r>
              <a:rPr lang="en-GB" sz="1800" b="0" i="0" u="none" strike="noStrike" kern="1200" baseline="0" dirty="0">
                <a:solidFill>
                  <a:schemeClr val="tx1"/>
                </a:solidFill>
                <a:effectLst/>
                <a:latin typeface="BarlowSemiCondensed-Regular"/>
                <a:ea typeface="+mn-ea"/>
                <a:cs typeface="+mn-cs"/>
              </a:rPr>
              <a:t>The second, which I realised too late to fix due to long model training times, is adding stratification (scikit-learn, N.D). By not specifying stratification, I slightly imbalanced the class distributions in the training and validation sets (Figure 7). These should be 4000 samples for training and 1000 for validation, respectively. While small variations, this under and over-representation could account for slight bias, making certain classes harder to predict, as seen later. </a:t>
            </a:r>
          </a:p>
          <a:p>
            <a:pPr marL="0" indent="0" algn="l">
              <a:buFont typeface="Wingdings" panose="05000000000000000000" pitchFamily="2" charset="2"/>
              <a:buNone/>
            </a:pPr>
            <a:endParaRPr lang="en-GB"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B5D2347-155C-E855-0059-85B86E06C756}"/>
              </a:ext>
            </a:extLst>
          </p:cNvPr>
          <p:cNvSpPr>
            <a:spLocks noGrp="1"/>
          </p:cNvSpPr>
          <p:nvPr>
            <p:ph type="sldNum" sz="quarter" idx="10"/>
          </p:nvPr>
        </p:nvSpPr>
        <p:spPr/>
        <p:txBody>
          <a:bodyPr/>
          <a:lstStyle/>
          <a:p>
            <a:fld id="{CED8C59A-5DA7-4E68-AC3D-684BC7E715A2}" type="slidenum">
              <a:rPr lang="en-GB" smtClean="0"/>
              <a:t>9</a:t>
            </a:fld>
            <a:endParaRPr lang="en-GB" dirty="0"/>
          </a:p>
        </p:txBody>
      </p:sp>
    </p:spTree>
    <p:extLst>
      <p:ext uri="{BB962C8B-B14F-4D97-AF65-F5344CB8AC3E}">
        <p14:creationId xmlns:p14="http://schemas.microsoft.com/office/powerpoint/2010/main" val="188489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01F8-9181-C4A6-F4CA-C713D95E72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1CDBED8-D724-36EB-0570-9BFA9423AB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1E6A879-FEBC-59E6-6BCF-75D2A645803A}"/>
              </a:ext>
            </a:extLst>
          </p:cNvPr>
          <p:cNvSpPr>
            <a:spLocks noGrp="1"/>
          </p:cNvSpPr>
          <p:nvPr>
            <p:ph type="dt" sz="half" idx="10"/>
          </p:nvPr>
        </p:nvSpPr>
        <p:spPr/>
        <p:txBody>
          <a:bodyPr/>
          <a:lstStyle/>
          <a:p>
            <a:fld id="{7523583A-0B1C-4CAE-9E1D-919C85AD46F9}" type="datetime1">
              <a:rPr lang="en-GB" smtClean="0"/>
              <a:t>18/01/2025</a:t>
            </a:fld>
            <a:endParaRPr lang="en-GB"/>
          </a:p>
        </p:txBody>
      </p:sp>
      <p:sp>
        <p:nvSpPr>
          <p:cNvPr id="5" name="Footer Placeholder 4">
            <a:extLst>
              <a:ext uri="{FF2B5EF4-FFF2-40B4-BE49-F238E27FC236}">
                <a16:creationId xmlns:a16="http://schemas.microsoft.com/office/drawing/2014/main" id="{A75FAC99-197D-A207-FAEA-E1569C3E019B}"/>
              </a:ext>
            </a:extLst>
          </p:cNvPr>
          <p:cNvSpPr>
            <a:spLocks noGrp="1"/>
          </p:cNvSpPr>
          <p:nvPr>
            <p:ph type="ftr" sz="quarter" idx="11"/>
          </p:nvPr>
        </p:nvSpPr>
        <p:spPr/>
        <p:txBody>
          <a:bodyPr/>
          <a:lstStyle/>
          <a:p>
            <a:r>
              <a:rPr lang="en-GB"/>
              <a:t>12693772</a:t>
            </a:r>
            <a:endParaRPr lang="en-GB" dirty="0"/>
          </a:p>
        </p:txBody>
      </p:sp>
      <p:sp>
        <p:nvSpPr>
          <p:cNvPr id="6" name="Slide Number Placeholder 5">
            <a:extLst>
              <a:ext uri="{FF2B5EF4-FFF2-40B4-BE49-F238E27FC236}">
                <a16:creationId xmlns:a16="http://schemas.microsoft.com/office/drawing/2014/main" id="{9530E8B0-A532-7166-3586-90054AC6A34B}"/>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1386679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1269-0482-92FA-D056-6F101D8384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71E3AC-984E-0FBF-60BA-ED9949E04C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D0F372-A840-4BC9-20C4-5D709D49F10A}"/>
              </a:ext>
            </a:extLst>
          </p:cNvPr>
          <p:cNvSpPr>
            <a:spLocks noGrp="1"/>
          </p:cNvSpPr>
          <p:nvPr>
            <p:ph type="dt" sz="half" idx="10"/>
          </p:nvPr>
        </p:nvSpPr>
        <p:spPr/>
        <p:txBody>
          <a:bodyPr/>
          <a:lstStyle/>
          <a:p>
            <a:fld id="{F6C28A80-6273-43F4-BD55-F01232D9CA10}" type="datetime1">
              <a:rPr lang="en-GB" smtClean="0"/>
              <a:t>18/01/2025</a:t>
            </a:fld>
            <a:endParaRPr lang="en-GB"/>
          </a:p>
        </p:txBody>
      </p:sp>
      <p:sp>
        <p:nvSpPr>
          <p:cNvPr id="5" name="Footer Placeholder 4">
            <a:extLst>
              <a:ext uri="{FF2B5EF4-FFF2-40B4-BE49-F238E27FC236}">
                <a16:creationId xmlns:a16="http://schemas.microsoft.com/office/drawing/2014/main" id="{45AFDFCB-7132-93B7-4B80-FFA1CB9CC69B}"/>
              </a:ext>
            </a:extLst>
          </p:cNvPr>
          <p:cNvSpPr>
            <a:spLocks noGrp="1"/>
          </p:cNvSpPr>
          <p:nvPr>
            <p:ph type="ftr" sz="quarter" idx="11"/>
          </p:nvPr>
        </p:nvSpPr>
        <p:spPr/>
        <p:txBody>
          <a:bodyPr/>
          <a:lstStyle/>
          <a:p>
            <a:r>
              <a:rPr lang="en-GB"/>
              <a:t>12693772</a:t>
            </a:r>
          </a:p>
        </p:txBody>
      </p:sp>
      <p:sp>
        <p:nvSpPr>
          <p:cNvPr id="6" name="Slide Number Placeholder 5">
            <a:extLst>
              <a:ext uri="{FF2B5EF4-FFF2-40B4-BE49-F238E27FC236}">
                <a16:creationId xmlns:a16="http://schemas.microsoft.com/office/drawing/2014/main" id="{B854E08D-F82D-5C6A-FC50-7B72F2987F9F}"/>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3431728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1B7F1-4FDF-A2AB-00E8-6D023B1355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AFC094-82F7-B3DF-7C23-FDAA7108DC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EC053A-F01E-834F-DB25-6A81D4BB1275}"/>
              </a:ext>
            </a:extLst>
          </p:cNvPr>
          <p:cNvSpPr>
            <a:spLocks noGrp="1"/>
          </p:cNvSpPr>
          <p:nvPr>
            <p:ph type="dt" sz="half" idx="10"/>
          </p:nvPr>
        </p:nvSpPr>
        <p:spPr/>
        <p:txBody>
          <a:bodyPr/>
          <a:lstStyle/>
          <a:p>
            <a:fld id="{FF1ED980-CD14-4D39-A79D-7F4AE79F430C}" type="datetime1">
              <a:rPr lang="en-GB" smtClean="0"/>
              <a:t>18/01/2025</a:t>
            </a:fld>
            <a:endParaRPr lang="en-GB"/>
          </a:p>
        </p:txBody>
      </p:sp>
      <p:sp>
        <p:nvSpPr>
          <p:cNvPr id="5" name="Footer Placeholder 4">
            <a:extLst>
              <a:ext uri="{FF2B5EF4-FFF2-40B4-BE49-F238E27FC236}">
                <a16:creationId xmlns:a16="http://schemas.microsoft.com/office/drawing/2014/main" id="{1EFC85F2-4E72-CB3F-CB66-CDACE811B96B}"/>
              </a:ext>
            </a:extLst>
          </p:cNvPr>
          <p:cNvSpPr>
            <a:spLocks noGrp="1"/>
          </p:cNvSpPr>
          <p:nvPr>
            <p:ph type="ftr" sz="quarter" idx="11"/>
          </p:nvPr>
        </p:nvSpPr>
        <p:spPr/>
        <p:txBody>
          <a:bodyPr/>
          <a:lstStyle/>
          <a:p>
            <a:r>
              <a:rPr lang="en-GB"/>
              <a:t>12693772</a:t>
            </a:r>
          </a:p>
        </p:txBody>
      </p:sp>
      <p:sp>
        <p:nvSpPr>
          <p:cNvPr id="6" name="Slide Number Placeholder 5">
            <a:extLst>
              <a:ext uri="{FF2B5EF4-FFF2-40B4-BE49-F238E27FC236}">
                <a16:creationId xmlns:a16="http://schemas.microsoft.com/office/drawing/2014/main" id="{10822973-9014-206A-D11B-0328080EB9E7}"/>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1536405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D5AD-F9D6-58F6-B15E-ED83EAB254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8F6474-E3B4-DC0C-3ED7-9F62E156DA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7DA187-1A85-D6F1-DE90-A55AC4E7BD8F}"/>
              </a:ext>
            </a:extLst>
          </p:cNvPr>
          <p:cNvSpPr>
            <a:spLocks noGrp="1"/>
          </p:cNvSpPr>
          <p:nvPr>
            <p:ph type="dt" sz="half" idx="10"/>
          </p:nvPr>
        </p:nvSpPr>
        <p:spPr/>
        <p:txBody>
          <a:bodyPr/>
          <a:lstStyle/>
          <a:p>
            <a:fld id="{C9DCDC99-788A-45DA-8EBD-D049C8C37052}" type="datetime1">
              <a:rPr lang="en-GB" smtClean="0"/>
              <a:t>18/01/2025</a:t>
            </a:fld>
            <a:endParaRPr lang="en-GB"/>
          </a:p>
        </p:txBody>
      </p:sp>
      <p:sp>
        <p:nvSpPr>
          <p:cNvPr id="5" name="Footer Placeholder 4">
            <a:extLst>
              <a:ext uri="{FF2B5EF4-FFF2-40B4-BE49-F238E27FC236}">
                <a16:creationId xmlns:a16="http://schemas.microsoft.com/office/drawing/2014/main" id="{573DD327-4C33-E182-4B15-0E24B7200419}"/>
              </a:ext>
            </a:extLst>
          </p:cNvPr>
          <p:cNvSpPr>
            <a:spLocks noGrp="1"/>
          </p:cNvSpPr>
          <p:nvPr>
            <p:ph type="ftr" sz="quarter" idx="11"/>
          </p:nvPr>
        </p:nvSpPr>
        <p:spPr/>
        <p:txBody>
          <a:bodyPr/>
          <a:lstStyle/>
          <a:p>
            <a:r>
              <a:rPr lang="en-GB"/>
              <a:t>12693772</a:t>
            </a:r>
          </a:p>
        </p:txBody>
      </p:sp>
      <p:sp>
        <p:nvSpPr>
          <p:cNvPr id="6" name="Slide Number Placeholder 5">
            <a:extLst>
              <a:ext uri="{FF2B5EF4-FFF2-40B4-BE49-F238E27FC236}">
                <a16:creationId xmlns:a16="http://schemas.microsoft.com/office/drawing/2014/main" id="{E51E7432-DAD4-E6BB-4B69-07CC342F0BD8}"/>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397617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0084-06C1-D73F-DABB-DB88121854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0F84C9-3156-133D-AC9E-46DC60A72C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DB5C7E-690C-42E2-37CE-CE899A2DE807}"/>
              </a:ext>
            </a:extLst>
          </p:cNvPr>
          <p:cNvSpPr>
            <a:spLocks noGrp="1"/>
          </p:cNvSpPr>
          <p:nvPr>
            <p:ph type="dt" sz="half" idx="10"/>
          </p:nvPr>
        </p:nvSpPr>
        <p:spPr/>
        <p:txBody>
          <a:bodyPr/>
          <a:lstStyle/>
          <a:p>
            <a:fld id="{E6F11301-33B3-476D-8EB9-86B6170A9086}" type="datetime1">
              <a:rPr lang="en-GB" smtClean="0"/>
              <a:t>18/01/2025</a:t>
            </a:fld>
            <a:endParaRPr lang="en-GB"/>
          </a:p>
        </p:txBody>
      </p:sp>
      <p:sp>
        <p:nvSpPr>
          <p:cNvPr id="5" name="Footer Placeholder 4">
            <a:extLst>
              <a:ext uri="{FF2B5EF4-FFF2-40B4-BE49-F238E27FC236}">
                <a16:creationId xmlns:a16="http://schemas.microsoft.com/office/drawing/2014/main" id="{D0D58323-24A7-35B9-866A-B10FD0C73DC4}"/>
              </a:ext>
            </a:extLst>
          </p:cNvPr>
          <p:cNvSpPr>
            <a:spLocks noGrp="1"/>
          </p:cNvSpPr>
          <p:nvPr>
            <p:ph type="ftr" sz="quarter" idx="11"/>
          </p:nvPr>
        </p:nvSpPr>
        <p:spPr/>
        <p:txBody>
          <a:bodyPr/>
          <a:lstStyle/>
          <a:p>
            <a:r>
              <a:rPr lang="en-GB"/>
              <a:t>12693772</a:t>
            </a:r>
          </a:p>
        </p:txBody>
      </p:sp>
      <p:sp>
        <p:nvSpPr>
          <p:cNvPr id="6" name="Slide Number Placeholder 5">
            <a:extLst>
              <a:ext uri="{FF2B5EF4-FFF2-40B4-BE49-F238E27FC236}">
                <a16:creationId xmlns:a16="http://schemas.microsoft.com/office/drawing/2014/main" id="{BC78D314-EEB9-39FE-7CC5-19362B4472F2}"/>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414402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9F50-B568-8C19-E80E-F7A06C6164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E730D2-75F0-57B6-A68C-56AE1EF1542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38D28D-A8E5-04EC-0646-FBC2262035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351EFDC-120C-B59A-BD86-108C1175B59F}"/>
              </a:ext>
            </a:extLst>
          </p:cNvPr>
          <p:cNvSpPr>
            <a:spLocks noGrp="1"/>
          </p:cNvSpPr>
          <p:nvPr>
            <p:ph type="dt" sz="half" idx="10"/>
          </p:nvPr>
        </p:nvSpPr>
        <p:spPr/>
        <p:txBody>
          <a:bodyPr/>
          <a:lstStyle/>
          <a:p>
            <a:fld id="{06033639-D6DC-431E-838D-C3269913A2E1}" type="datetime1">
              <a:rPr lang="en-GB" smtClean="0"/>
              <a:t>18/01/2025</a:t>
            </a:fld>
            <a:endParaRPr lang="en-GB"/>
          </a:p>
        </p:txBody>
      </p:sp>
      <p:sp>
        <p:nvSpPr>
          <p:cNvPr id="6" name="Footer Placeholder 5">
            <a:extLst>
              <a:ext uri="{FF2B5EF4-FFF2-40B4-BE49-F238E27FC236}">
                <a16:creationId xmlns:a16="http://schemas.microsoft.com/office/drawing/2014/main" id="{CF792AFF-CEA3-B6DB-AC3E-E1F8C250B73D}"/>
              </a:ext>
            </a:extLst>
          </p:cNvPr>
          <p:cNvSpPr>
            <a:spLocks noGrp="1"/>
          </p:cNvSpPr>
          <p:nvPr>
            <p:ph type="ftr" sz="quarter" idx="11"/>
          </p:nvPr>
        </p:nvSpPr>
        <p:spPr/>
        <p:txBody>
          <a:bodyPr/>
          <a:lstStyle/>
          <a:p>
            <a:r>
              <a:rPr lang="en-GB"/>
              <a:t>12693772</a:t>
            </a:r>
          </a:p>
        </p:txBody>
      </p:sp>
      <p:sp>
        <p:nvSpPr>
          <p:cNvPr id="7" name="Slide Number Placeholder 6">
            <a:extLst>
              <a:ext uri="{FF2B5EF4-FFF2-40B4-BE49-F238E27FC236}">
                <a16:creationId xmlns:a16="http://schemas.microsoft.com/office/drawing/2014/main" id="{A066F61D-93B9-B580-A592-0CE103F29C92}"/>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4209197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61216-357B-8F96-DFA2-0B04050D931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84D932-70F2-4E59-3248-A27F3C4AE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AEEAF6-2A55-35A4-41A9-4DEBD49570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FBB2C42-D4B8-7214-8809-6AD78F493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10F27-CC90-7BFB-9262-DC64B0ED6A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74F2A2-405D-584E-807F-090AF3E9C82A}"/>
              </a:ext>
            </a:extLst>
          </p:cNvPr>
          <p:cNvSpPr>
            <a:spLocks noGrp="1"/>
          </p:cNvSpPr>
          <p:nvPr>
            <p:ph type="dt" sz="half" idx="10"/>
          </p:nvPr>
        </p:nvSpPr>
        <p:spPr/>
        <p:txBody>
          <a:bodyPr/>
          <a:lstStyle/>
          <a:p>
            <a:fld id="{BCB5385C-5872-411A-929D-13E0B21D869B}" type="datetime1">
              <a:rPr lang="en-GB" smtClean="0"/>
              <a:t>18/01/2025</a:t>
            </a:fld>
            <a:endParaRPr lang="en-GB"/>
          </a:p>
        </p:txBody>
      </p:sp>
      <p:sp>
        <p:nvSpPr>
          <p:cNvPr id="8" name="Footer Placeholder 7">
            <a:extLst>
              <a:ext uri="{FF2B5EF4-FFF2-40B4-BE49-F238E27FC236}">
                <a16:creationId xmlns:a16="http://schemas.microsoft.com/office/drawing/2014/main" id="{03FE4758-70E0-42AE-B354-E5F7FB27C4EE}"/>
              </a:ext>
            </a:extLst>
          </p:cNvPr>
          <p:cNvSpPr>
            <a:spLocks noGrp="1"/>
          </p:cNvSpPr>
          <p:nvPr>
            <p:ph type="ftr" sz="quarter" idx="11"/>
          </p:nvPr>
        </p:nvSpPr>
        <p:spPr/>
        <p:txBody>
          <a:bodyPr/>
          <a:lstStyle/>
          <a:p>
            <a:r>
              <a:rPr lang="en-GB"/>
              <a:t>12693772</a:t>
            </a:r>
          </a:p>
        </p:txBody>
      </p:sp>
      <p:sp>
        <p:nvSpPr>
          <p:cNvPr id="9" name="Slide Number Placeholder 8">
            <a:extLst>
              <a:ext uri="{FF2B5EF4-FFF2-40B4-BE49-F238E27FC236}">
                <a16:creationId xmlns:a16="http://schemas.microsoft.com/office/drawing/2014/main" id="{FDE5F752-0502-7A8A-E4E2-8C3834BBDBC7}"/>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820873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048B-8036-C920-89B0-2B661B889A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3934DEB-F449-BA55-AFFA-114AF6E2946A}"/>
              </a:ext>
            </a:extLst>
          </p:cNvPr>
          <p:cNvSpPr>
            <a:spLocks noGrp="1"/>
          </p:cNvSpPr>
          <p:nvPr>
            <p:ph type="dt" sz="half" idx="10"/>
          </p:nvPr>
        </p:nvSpPr>
        <p:spPr/>
        <p:txBody>
          <a:bodyPr/>
          <a:lstStyle/>
          <a:p>
            <a:fld id="{CD59C1FD-E6AF-41BF-9327-A2385932A808}" type="datetime1">
              <a:rPr lang="en-GB" smtClean="0"/>
              <a:t>18/01/2025</a:t>
            </a:fld>
            <a:endParaRPr lang="en-GB"/>
          </a:p>
        </p:txBody>
      </p:sp>
      <p:sp>
        <p:nvSpPr>
          <p:cNvPr id="4" name="Footer Placeholder 3">
            <a:extLst>
              <a:ext uri="{FF2B5EF4-FFF2-40B4-BE49-F238E27FC236}">
                <a16:creationId xmlns:a16="http://schemas.microsoft.com/office/drawing/2014/main" id="{FBF51F06-0A5B-ED9B-7469-55CB88EFC6E2}"/>
              </a:ext>
            </a:extLst>
          </p:cNvPr>
          <p:cNvSpPr>
            <a:spLocks noGrp="1"/>
          </p:cNvSpPr>
          <p:nvPr>
            <p:ph type="ftr" sz="quarter" idx="11"/>
          </p:nvPr>
        </p:nvSpPr>
        <p:spPr/>
        <p:txBody>
          <a:bodyPr/>
          <a:lstStyle/>
          <a:p>
            <a:r>
              <a:rPr lang="en-GB"/>
              <a:t>12693772</a:t>
            </a:r>
          </a:p>
        </p:txBody>
      </p:sp>
      <p:sp>
        <p:nvSpPr>
          <p:cNvPr id="5" name="Slide Number Placeholder 4">
            <a:extLst>
              <a:ext uri="{FF2B5EF4-FFF2-40B4-BE49-F238E27FC236}">
                <a16:creationId xmlns:a16="http://schemas.microsoft.com/office/drawing/2014/main" id="{FDB4F48D-910F-9EFA-4208-8524F4C6A436}"/>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2180008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CC5D04-9606-8A37-8B82-E2BC508A2C4D}"/>
              </a:ext>
            </a:extLst>
          </p:cNvPr>
          <p:cNvSpPr>
            <a:spLocks noGrp="1"/>
          </p:cNvSpPr>
          <p:nvPr>
            <p:ph type="dt" sz="half" idx="10"/>
          </p:nvPr>
        </p:nvSpPr>
        <p:spPr/>
        <p:txBody>
          <a:bodyPr/>
          <a:lstStyle/>
          <a:p>
            <a:fld id="{FC9F774F-48F3-4243-910F-98E91AED575E}" type="datetime1">
              <a:rPr lang="en-GB" smtClean="0"/>
              <a:t>18/01/2025</a:t>
            </a:fld>
            <a:endParaRPr lang="en-GB"/>
          </a:p>
        </p:txBody>
      </p:sp>
      <p:sp>
        <p:nvSpPr>
          <p:cNvPr id="3" name="Footer Placeholder 2">
            <a:extLst>
              <a:ext uri="{FF2B5EF4-FFF2-40B4-BE49-F238E27FC236}">
                <a16:creationId xmlns:a16="http://schemas.microsoft.com/office/drawing/2014/main" id="{BC74E8A6-2A05-CACC-4296-5FB1223F95F9}"/>
              </a:ext>
            </a:extLst>
          </p:cNvPr>
          <p:cNvSpPr>
            <a:spLocks noGrp="1"/>
          </p:cNvSpPr>
          <p:nvPr>
            <p:ph type="ftr" sz="quarter" idx="11"/>
          </p:nvPr>
        </p:nvSpPr>
        <p:spPr/>
        <p:txBody>
          <a:bodyPr/>
          <a:lstStyle/>
          <a:p>
            <a:r>
              <a:rPr lang="en-GB"/>
              <a:t>12693772</a:t>
            </a:r>
          </a:p>
        </p:txBody>
      </p:sp>
      <p:sp>
        <p:nvSpPr>
          <p:cNvPr id="4" name="Slide Number Placeholder 3">
            <a:extLst>
              <a:ext uri="{FF2B5EF4-FFF2-40B4-BE49-F238E27FC236}">
                <a16:creationId xmlns:a16="http://schemas.microsoft.com/office/drawing/2014/main" id="{83549778-E89E-2B5C-BDDA-D056F5737C51}"/>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230991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3873-4C8D-0898-F93B-E7E11ABE2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AA48F26-66DB-162A-B008-05132F00C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C6874F-FBCA-744E-512E-2D5503015C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A972CD-40A1-96F1-CEC9-AFEBAA7EA85B}"/>
              </a:ext>
            </a:extLst>
          </p:cNvPr>
          <p:cNvSpPr>
            <a:spLocks noGrp="1"/>
          </p:cNvSpPr>
          <p:nvPr>
            <p:ph type="dt" sz="half" idx="10"/>
          </p:nvPr>
        </p:nvSpPr>
        <p:spPr/>
        <p:txBody>
          <a:bodyPr/>
          <a:lstStyle/>
          <a:p>
            <a:fld id="{41892715-2D6D-463B-90A3-D473F2A2C769}" type="datetime1">
              <a:rPr lang="en-GB" smtClean="0"/>
              <a:t>18/01/2025</a:t>
            </a:fld>
            <a:endParaRPr lang="en-GB"/>
          </a:p>
        </p:txBody>
      </p:sp>
      <p:sp>
        <p:nvSpPr>
          <p:cNvPr id="6" name="Footer Placeholder 5">
            <a:extLst>
              <a:ext uri="{FF2B5EF4-FFF2-40B4-BE49-F238E27FC236}">
                <a16:creationId xmlns:a16="http://schemas.microsoft.com/office/drawing/2014/main" id="{AC03AC5F-8C95-9F9F-0649-0A77BB0E1492}"/>
              </a:ext>
            </a:extLst>
          </p:cNvPr>
          <p:cNvSpPr>
            <a:spLocks noGrp="1"/>
          </p:cNvSpPr>
          <p:nvPr>
            <p:ph type="ftr" sz="quarter" idx="11"/>
          </p:nvPr>
        </p:nvSpPr>
        <p:spPr/>
        <p:txBody>
          <a:bodyPr/>
          <a:lstStyle/>
          <a:p>
            <a:r>
              <a:rPr lang="en-GB"/>
              <a:t>12693772</a:t>
            </a:r>
          </a:p>
        </p:txBody>
      </p:sp>
      <p:sp>
        <p:nvSpPr>
          <p:cNvPr id="7" name="Slide Number Placeholder 6">
            <a:extLst>
              <a:ext uri="{FF2B5EF4-FFF2-40B4-BE49-F238E27FC236}">
                <a16:creationId xmlns:a16="http://schemas.microsoft.com/office/drawing/2014/main" id="{07BD2EBD-ED8B-65D9-949F-D08100DFA567}"/>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2592475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D9D9-99C1-712D-9399-FF8A4A5543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4504632-8F55-A23D-B5E4-1C1D06B707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63D167-476D-61CE-2F4D-42A71F770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60444-9151-CF85-C47A-BF20C91A07D7}"/>
              </a:ext>
            </a:extLst>
          </p:cNvPr>
          <p:cNvSpPr>
            <a:spLocks noGrp="1"/>
          </p:cNvSpPr>
          <p:nvPr>
            <p:ph type="dt" sz="half" idx="10"/>
          </p:nvPr>
        </p:nvSpPr>
        <p:spPr/>
        <p:txBody>
          <a:bodyPr/>
          <a:lstStyle/>
          <a:p>
            <a:fld id="{486C969D-D11A-4D32-A93A-7499BC9AF8EE}" type="datetime1">
              <a:rPr lang="en-GB" smtClean="0"/>
              <a:t>18/01/2025</a:t>
            </a:fld>
            <a:endParaRPr lang="en-GB"/>
          </a:p>
        </p:txBody>
      </p:sp>
      <p:sp>
        <p:nvSpPr>
          <p:cNvPr id="6" name="Footer Placeholder 5">
            <a:extLst>
              <a:ext uri="{FF2B5EF4-FFF2-40B4-BE49-F238E27FC236}">
                <a16:creationId xmlns:a16="http://schemas.microsoft.com/office/drawing/2014/main" id="{C92C82C5-3FA3-C95A-DC07-484628CDC0F3}"/>
              </a:ext>
            </a:extLst>
          </p:cNvPr>
          <p:cNvSpPr>
            <a:spLocks noGrp="1"/>
          </p:cNvSpPr>
          <p:nvPr>
            <p:ph type="ftr" sz="quarter" idx="11"/>
          </p:nvPr>
        </p:nvSpPr>
        <p:spPr/>
        <p:txBody>
          <a:bodyPr/>
          <a:lstStyle/>
          <a:p>
            <a:r>
              <a:rPr lang="en-GB"/>
              <a:t>12693772</a:t>
            </a:r>
          </a:p>
        </p:txBody>
      </p:sp>
      <p:sp>
        <p:nvSpPr>
          <p:cNvPr id="7" name="Slide Number Placeholder 6">
            <a:extLst>
              <a:ext uri="{FF2B5EF4-FFF2-40B4-BE49-F238E27FC236}">
                <a16:creationId xmlns:a16="http://schemas.microsoft.com/office/drawing/2014/main" id="{80EA07DF-2684-4979-CFF9-9A921465E3A1}"/>
              </a:ext>
            </a:extLst>
          </p:cNvPr>
          <p:cNvSpPr>
            <a:spLocks noGrp="1"/>
          </p:cNvSpPr>
          <p:nvPr>
            <p:ph type="sldNum" sz="quarter" idx="12"/>
          </p:nvPr>
        </p:nvSpPr>
        <p:spPr/>
        <p:txBody>
          <a:bodyPr/>
          <a:lstStyle/>
          <a:p>
            <a:fld id="{577C2B44-6811-4971-9AD9-E0032A9A7C4C}" type="slidenum">
              <a:rPr lang="en-GB" smtClean="0"/>
              <a:t>‹#›</a:t>
            </a:fld>
            <a:endParaRPr lang="en-GB"/>
          </a:p>
        </p:txBody>
      </p:sp>
    </p:spTree>
    <p:extLst>
      <p:ext uri="{BB962C8B-B14F-4D97-AF65-F5344CB8AC3E}">
        <p14:creationId xmlns:p14="http://schemas.microsoft.com/office/powerpoint/2010/main" val="1227306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C97BC-0B86-164E-D86B-F8995F580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D69055-2390-68EB-ED41-0B14272E0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31314D-4930-DB22-2987-B7B69C4333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34341-5D7B-48B9-9B09-E6D438539371}" type="datetime1">
              <a:rPr lang="en-GB" smtClean="0"/>
              <a:t>18/01/2025</a:t>
            </a:fld>
            <a:endParaRPr lang="en-GB"/>
          </a:p>
        </p:txBody>
      </p:sp>
      <p:sp>
        <p:nvSpPr>
          <p:cNvPr id="5" name="Footer Placeholder 4">
            <a:extLst>
              <a:ext uri="{FF2B5EF4-FFF2-40B4-BE49-F238E27FC236}">
                <a16:creationId xmlns:a16="http://schemas.microsoft.com/office/drawing/2014/main" id="{675B082E-38BF-D3DC-92EA-7B422A3057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12693772</a:t>
            </a:r>
          </a:p>
        </p:txBody>
      </p:sp>
      <p:sp>
        <p:nvSpPr>
          <p:cNvPr id="6" name="Slide Number Placeholder 5">
            <a:extLst>
              <a:ext uri="{FF2B5EF4-FFF2-40B4-BE49-F238E27FC236}">
                <a16:creationId xmlns:a16="http://schemas.microsoft.com/office/drawing/2014/main" id="{70F9026D-EBB5-7041-4E1F-90F1B4524B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C2B44-6811-4971-9AD9-E0032A9A7C4C}" type="slidenum">
              <a:rPr lang="en-GB" smtClean="0"/>
              <a:t>‹#›</a:t>
            </a:fld>
            <a:endParaRPr lang="en-GB"/>
          </a:p>
        </p:txBody>
      </p:sp>
    </p:spTree>
    <p:extLst>
      <p:ext uri="{BB962C8B-B14F-4D97-AF65-F5344CB8AC3E}">
        <p14:creationId xmlns:p14="http://schemas.microsoft.com/office/powerpoint/2010/main" val="4086993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21.png"/><Relationship Id="rId10" Type="http://schemas.openxmlformats.org/officeDocument/2006/relationships/image" Target="../media/image6.svg"/><Relationship Id="rId4" Type="http://schemas.openxmlformats.org/officeDocument/2006/relationships/notesSlide" Target="../notesSlides/notesSlide10.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11" Type="http://schemas.openxmlformats.org/officeDocument/2006/relationships/image" Target="../media/image6.svg"/><Relationship Id="rId5" Type="http://schemas.openxmlformats.org/officeDocument/2006/relationships/image" Target="../media/image22.png"/><Relationship Id="rId10"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4.sv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6.sv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5.png"/><Relationship Id="rId11" Type="http://schemas.openxmlformats.org/officeDocument/2006/relationships/image" Target="../media/image5.png"/><Relationship Id="rId5" Type="http://schemas.openxmlformats.org/officeDocument/2006/relationships/image" Target="../media/image24.png"/><Relationship Id="rId10" Type="http://schemas.openxmlformats.org/officeDocument/2006/relationships/image" Target="../media/image4.svg"/><Relationship Id="rId4" Type="http://schemas.openxmlformats.org/officeDocument/2006/relationships/notesSlide" Target="../notesSlides/notesSlide12.xml"/><Relationship Id="rId9" Type="http://schemas.openxmlformats.org/officeDocument/2006/relationships/image" Target="../media/image3.png"/><Relationship Id="rId1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27.png"/><Relationship Id="rId10" Type="http://schemas.openxmlformats.org/officeDocument/2006/relationships/image" Target="../media/image6.svg"/><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18" Type="http://schemas.openxmlformats.org/officeDocument/2006/relationships/diagramColors" Target="../diagrams/colors7.xml"/><Relationship Id="rId26" Type="http://schemas.openxmlformats.org/officeDocument/2006/relationships/image" Target="../media/image8.svg"/><Relationship Id="rId3" Type="http://schemas.openxmlformats.org/officeDocument/2006/relationships/slideLayout" Target="../slideLayouts/slideLayout1.xml"/><Relationship Id="rId21" Type="http://schemas.openxmlformats.org/officeDocument/2006/relationships/image" Target="../media/image3.png"/><Relationship Id="rId7" Type="http://schemas.openxmlformats.org/officeDocument/2006/relationships/diagramQuickStyle" Target="../diagrams/quickStyle5.xml"/><Relationship Id="rId12" Type="http://schemas.openxmlformats.org/officeDocument/2006/relationships/diagramQuickStyle" Target="../diagrams/quickStyle6.xml"/><Relationship Id="rId17" Type="http://schemas.openxmlformats.org/officeDocument/2006/relationships/diagramQuickStyle" Target="../diagrams/quickStyle7.xml"/><Relationship Id="rId25" Type="http://schemas.openxmlformats.org/officeDocument/2006/relationships/image" Target="../media/image7.png"/><Relationship Id="rId2" Type="http://schemas.openxmlformats.org/officeDocument/2006/relationships/audio" Target="../media/media12.m4a"/><Relationship Id="rId16" Type="http://schemas.openxmlformats.org/officeDocument/2006/relationships/diagramLayout" Target="../diagrams/layout7.xml"/><Relationship Id="rId20" Type="http://schemas.openxmlformats.org/officeDocument/2006/relationships/image" Target="../media/image2.png"/><Relationship Id="rId1" Type="http://schemas.microsoft.com/office/2007/relationships/media" Target="../media/media12.m4a"/><Relationship Id="rId6" Type="http://schemas.openxmlformats.org/officeDocument/2006/relationships/diagramLayout" Target="../diagrams/layout5.xml"/><Relationship Id="rId11" Type="http://schemas.openxmlformats.org/officeDocument/2006/relationships/diagramLayout" Target="../diagrams/layout6.xml"/><Relationship Id="rId24" Type="http://schemas.openxmlformats.org/officeDocument/2006/relationships/image" Target="../media/image6.svg"/><Relationship Id="rId5" Type="http://schemas.openxmlformats.org/officeDocument/2006/relationships/diagramData" Target="../diagrams/data5.xml"/><Relationship Id="rId15" Type="http://schemas.openxmlformats.org/officeDocument/2006/relationships/diagramData" Target="../diagrams/data7.xml"/><Relationship Id="rId23" Type="http://schemas.openxmlformats.org/officeDocument/2006/relationships/image" Target="../media/image5.png"/><Relationship Id="rId10" Type="http://schemas.openxmlformats.org/officeDocument/2006/relationships/diagramData" Target="../diagrams/data6.xml"/><Relationship Id="rId19" Type="http://schemas.microsoft.com/office/2007/relationships/diagramDrawing" Target="../diagrams/drawing7.xml"/><Relationship Id="rId4" Type="http://schemas.openxmlformats.org/officeDocument/2006/relationships/notesSlide" Target="../notesSlides/notesSlide15.xml"/><Relationship Id="rId9" Type="http://schemas.microsoft.com/office/2007/relationships/diagramDrawing" Target="../diagrams/drawing5.xml"/><Relationship Id="rId14" Type="http://schemas.microsoft.com/office/2007/relationships/diagramDrawing" Target="../diagrams/drawing6.xml"/><Relationship Id="rId22"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diagramQuickStyle" Target="../diagrams/quickStyle8.xml"/><Relationship Id="rId12" Type="http://schemas.openxmlformats.org/officeDocument/2006/relationships/image" Target="../media/image4.svg"/><Relationship Id="rId2" Type="http://schemas.openxmlformats.org/officeDocument/2006/relationships/audio" Target="../media/media13.m4a"/><Relationship Id="rId16" Type="http://schemas.openxmlformats.org/officeDocument/2006/relationships/image" Target="../media/image8.svg"/><Relationship Id="rId1" Type="http://schemas.microsoft.com/office/2007/relationships/media" Target="../media/media13.m4a"/><Relationship Id="rId6" Type="http://schemas.openxmlformats.org/officeDocument/2006/relationships/diagramLayout" Target="../diagrams/layout8.xml"/><Relationship Id="rId11" Type="http://schemas.openxmlformats.org/officeDocument/2006/relationships/image" Target="../media/image3.png"/><Relationship Id="rId5" Type="http://schemas.openxmlformats.org/officeDocument/2006/relationships/diagramData" Target="../diagrams/data8.xml"/><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notesSlide" Target="../notesSlides/notesSlide16.xml"/><Relationship Id="rId9" Type="http://schemas.microsoft.com/office/2007/relationships/diagramDrawing" Target="../diagrams/drawing8.xml"/><Relationship Id="rId14"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diagramQuickStyle" Target="../diagrams/quickStyle9.xml"/><Relationship Id="rId12" Type="http://schemas.openxmlformats.org/officeDocument/2006/relationships/image" Target="../media/image3.png"/><Relationship Id="rId17" Type="http://schemas.openxmlformats.org/officeDocument/2006/relationships/image" Target="../media/image8.svg"/><Relationship Id="rId2" Type="http://schemas.openxmlformats.org/officeDocument/2006/relationships/audio" Target="../media/media14.m4a"/><Relationship Id="rId16" Type="http://schemas.openxmlformats.org/officeDocument/2006/relationships/image" Target="../media/image7.png"/><Relationship Id="rId1" Type="http://schemas.microsoft.com/office/2007/relationships/media" Target="../media/media14.m4a"/><Relationship Id="rId6" Type="http://schemas.openxmlformats.org/officeDocument/2006/relationships/diagramLayout" Target="../diagrams/layout9.xml"/><Relationship Id="rId11" Type="http://schemas.openxmlformats.org/officeDocument/2006/relationships/image" Target="../media/image2.png"/><Relationship Id="rId5" Type="http://schemas.openxmlformats.org/officeDocument/2006/relationships/diagramData" Target="../diagrams/data9.xml"/><Relationship Id="rId15" Type="http://schemas.openxmlformats.org/officeDocument/2006/relationships/image" Target="../media/image6.svg"/><Relationship Id="rId10" Type="http://schemas.openxmlformats.org/officeDocument/2006/relationships/image" Target="../media/image28.jpg"/><Relationship Id="rId4" Type="http://schemas.openxmlformats.org/officeDocument/2006/relationships/notesSlide" Target="../notesSlides/notesSlide17.xml"/><Relationship Id="rId9" Type="http://schemas.microsoft.com/office/2007/relationships/diagramDrawing" Target="../diagrams/drawing9.xml"/><Relationship Id="rId1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image" Target="../media/image2.png"/><Relationship Id="rId1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diagramQuickStyle" Target="../diagrams/quickStyle10.xml"/><Relationship Id="rId12" Type="http://schemas.openxmlformats.org/officeDocument/2006/relationships/image" Target="../media/image30.emf"/><Relationship Id="rId17" Type="http://schemas.openxmlformats.org/officeDocument/2006/relationships/image" Target="../media/image6.svg"/><Relationship Id="rId2" Type="http://schemas.openxmlformats.org/officeDocument/2006/relationships/audio" Target="../media/media15.m4a"/><Relationship Id="rId16" Type="http://schemas.openxmlformats.org/officeDocument/2006/relationships/image" Target="../media/image5.png"/><Relationship Id="rId1" Type="http://schemas.microsoft.com/office/2007/relationships/media" Target="../media/media15.m4a"/><Relationship Id="rId6" Type="http://schemas.openxmlformats.org/officeDocument/2006/relationships/diagramLayout" Target="../diagrams/layout10.xml"/><Relationship Id="rId11" Type="http://schemas.openxmlformats.org/officeDocument/2006/relationships/oleObject" Target="../embeddings/oleObject1.bin"/><Relationship Id="rId5" Type="http://schemas.openxmlformats.org/officeDocument/2006/relationships/diagramData" Target="../diagrams/data10.xml"/><Relationship Id="rId15" Type="http://schemas.openxmlformats.org/officeDocument/2006/relationships/image" Target="../media/image4.svg"/><Relationship Id="rId10" Type="http://schemas.openxmlformats.org/officeDocument/2006/relationships/image" Target="../media/image29.png"/><Relationship Id="rId19" Type="http://schemas.openxmlformats.org/officeDocument/2006/relationships/image" Target="../media/image8.svg"/><Relationship Id="rId4" Type="http://schemas.openxmlformats.org/officeDocument/2006/relationships/notesSlide" Target="../notesSlides/notesSlide18.xml"/><Relationship Id="rId9" Type="http://schemas.microsoft.com/office/2007/relationships/diagramDrawing" Target="../diagrams/drawing10.xml"/><Relationship Id="rId1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3.jpg"/><Relationship Id="rId12" Type="http://schemas.openxmlformats.org/officeDocument/2006/relationships/image" Target="../media/image6.sv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png"/><Relationship Id="rId10" Type="http://schemas.openxmlformats.org/officeDocument/2006/relationships/image" Target="../media/image4.svg"/><Relationship Id="rId4" Type="http://schemas.openxmlformats.org/officeDocument/2006/relationships/notesSlide" Target="../notesSlides/notesSlide19.xml"/><Relationship Id="rId9" Type="http://schemas.openxmlformats.org/officeDocument/2006/relationships/image" Target="../media/image3.png"/><Relationship Id="rId1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6.png"/><Relationship Id="rId12" Type="http://schemas.openxmlformats.org/officeDocument/2006/relationships/image" Target="../media/image6.sv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5.png"/><Relationship Id="rId11" Type="http://schemas.openxmlformats.org/officeDocument/2006/relationships/image" Target="../media/image5.png"/><Relationship Id="rId5" Type="http://schemas.openxmlformats.org/officeDocument/2006/relationships/image" Target="../media/image34.png"/><Relationship Id="rId10" Type="http://schemas.openxmlformats.org/officeDocument/2006/relationships/image" Target="../media/image4.svg"/><Relationship Id="rId4" Type="http://schemas.openxmlformats.org/officeDocument/2006/relationships/notesSlide" Target="../notesSlides/notesSlide22.xml"/><Relationship Id="rId9" Type="http://schemas.openxmlformats.org/officeDocument/2006/relationships/image" Target="../media/image3.png"/><Relationship Id="rId1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8.jpg"/><Relationship Id="rId11" Type="http://schemas.openxmlformats.org/officeDocument/2006/relationships/image" Target="../media/image6.svg"/><Relationship Id="rId5" Type="http://schemas.openxmlformats.org/officeDocument/2006/relationships/image" Target="../media/image37.png"/><Relationship Id="rId10" Type="http://schemas.openxmlformats.org/officeDocument/2006/relationships/image" Target="../media/image5.png"/><Relationship Id="rId4" Type="http://schemas.openxmlformats.org/officeDocument/2006/relationships/notesSlide" Target="../notesSlides/notesSlide23.xml"/><Relationship Id="rId9" Type="http://schemas.openxmlformats.org/officeDocument/2006/relationships/image" Target="../media/image4.sv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0.png"/><Relationship Id="rId11" Type="http://schemas.openxmlformats.org/officeDocument/2006/relationships/image" Target="../media/image6.sv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41.png"/><Relationship Id="rId10" Type="http://schemas.openxmlformats.org/officeDocument/2006/relationships/image" Target="../media/image6.svg"/><Relationship Id="rId4" Type="http://schemas.openxmlformats.org/officeDocument/2006/relationships/notesSlide" Target="../notesSlides/notesSlide25.xml"/><Relationship Id="rId9"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6.sv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42.png"/><Relationship Id="rId10" Type="http://schemas.openxmlformats.org/officeDocument/2006/relationships/image" Target="../media/image4.svg"/><Relationship Id="rId4" Type="http://schemas.openxmlformats.org/officeDocument/2006/relationships/notesSlide" Target="../notesSlides/notesSlide26.xml"/><Relationship Id="rId9" Type="http://schemas.openxmlformats.org/officeDocument/2006/relationships/image" Target="../media/image3.png"/><Relationship Id="rId14" Type="http://schemas.openxmlformats.org/officeDocument/2006/relationships/image" Target="../media/image8.sv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5.png"/><Relationship Id="rId11" Type="http://schemas.openxmlformats.org/officeDocument/2006/relationships/image" Target="../media/image6.svg"/><Relationship Id="rId5" Type="http://schemas.openxmlformats.org/officeDocument/2006/relationships/image" Target="../media/image44.png"/><Relationship Id="rId10" Type="http://schemas.openxmlformats.org/officeDocument/2006/relationships/image" Target="../media/image5.png"/><Relationship Id="rId4" Type="http://schemas.openxmlformats.org/officeDocument/2006/relationships/notesSlide" Target="../notesSlides/notesSlide27.xml"/><Relationship Id="rId9" Type="http://schemas.openxmlformats.org/officeDocument/2006/relationships/image" Target="../media/image4.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8.png"/><Relationship Id="rId12" Type="http://schemas.openxmlformats.org/officeDocument/2006/relationships/image" Target="../media/image6.sv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7.png"/><Relationship Id="rId11" Type="http://schemas.openxmlformats.org/officeDocument/2006/relationships/image" Target="../media/image5.png"/><Relationship Id="rId5" Type="http://schemas.openxmlformats.org/officeDocument/2006/relationships/image" Target="../media/image46.png"/><Relationship Id="rId10" Type="http://schemas.openxmlformats.org/officeDocument/2006/relationships/image" Target="../media/image4.svg"/><Relationship Id="rId4" Type="http://schemas.openxmlformats.org/officeDocument/2006/relationships/notesSlide" Target="../notesSlides/notesSlide29.xml"/><Relationship Id="rId9" Type="http://schemas.openxmlformats.org/officeDocument/2006/relationships/image" Target="../media/image3.png"/><Relationship Id="rId14"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4.svg"/><Relationship Id="rId3" Type="http://schemas.openxmlformats.org/officeDocument/2006/relationships/slideLayout" Target="../slideLayouts/slideLayout1.xml"/><Relationship Id="rId21" Type="http://schemas.openxmlformats.org/officeDocument/2006/relationships/image" Target="../media/image7.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3.png"/><Relationship Id="rId2" Type="http://schemas.openxmlformats.org/officeDocument/2006/relationships/audio" Target="../media/media2.m4a"/><Relationship Id="rId16" Type="http://schemas.openxmlformats.org/officeDocument/2006/relationships/image" Target="../media/image2.png"/><Relationship Id="rId20" Type="http://schemas.openxmlformats.org/officeDocument/2006/relationships/image" Target="../media/image6.svg"/><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9.png"/><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diagramColors" Target="../diagrams/colors1.xml"/><Relationship Id="rId14" Type="http://schemas.openxmlformats.org/officeDocument/2006/relationships/diagramColors" Target="../diagrams/colors2.xml"/><Relationship Id="rId22"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0.png"/><Relationship Id="rId11" Type="http://schemas.openxmlformats.org/officeDocument/2006/relationships/image" Target="../media/image6.svg"/><Relationship Id="rId5" Type="http://schemas.openxmlformats.org/officeDocument/2006/relationships/image" Target="../media/image49.png"/><Relationship Id="rId10" Type="http://schemas.openxmlformats.org/officeDocument/2006/relationships/image" Target="../media/image5.png"/><Relationship Id="rId4" Type="http://schemas.openxmlformats.org/officeDocument/2006/relationships/notesSlide" Target="../notesSlides/notesSlide30.xml"/><Relationship Id="rId9" Type="http://schemas.openxmlformats.org/officeDocument/2006/relationships/image" Target="../media/image4.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53.png"/><Relationship Id="rId12" Type="http://schemas.openxmlformats.org/officeDocument/2006/relationships/image" Target="../media/image6.sv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2.png"/><Relationship Id="rId11" Type="http://schemas.openxmlformats.org/officeDocument/2006/relationships/image" Target="../media/image5.png"/><Relationship Id="rId5" Type="http://schemas.openxmlformats.org/officeDocument/2006/relationships/image" Target="../media/image51.png"/><Relationship Id="rId10" Type="http://schemas.openxmlformats.org/officeDocument/2006/relationships/image" Target="../media/image4.svg"/><Relationship Id="rId4" Type="http://schemas.openxmlformats.org/officeDocument/2006/relationships/notesSlide" Target="../notesSlides/notesSlide32.xml"/><Relationship Id="rId9" Type="http://schemas.openxmlformats.org/officeDocument/2006/relationships/image" Target="../media/image3.png"/><Relationship Id="rId14"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5.png"/><Relationship Id="rId11" Type="http://schemas.openxmlformats.org/officeDocument/2006/relationships/image" Target="../media/image6.svg"/><Relationship Id="rId5" Type="http://schemas.openxmlformats.org/officeDocument/2006/relationships/image" Target="../media/image54.png"/><Relationship Id="rId10" Type="http://schemas.openxmlformats.org/officeDocument/2006/relationships/image" Target="../media/image5.png"/><Relationship Id="rId4" Type="http://schemas.openxmlformats.org/officeDocument/2006/relationships/notesSlide" Target="../notesSlides/notesSlide33.xml"/><Relationship Id="rId9" Type="http://schemas.openxmlformats.org/officeDocument/2006/relationships/image" Target="../media/image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6.sv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7.png"/><Relationship Id="rId11" Type="http://schemas.openxmlformats.org/officeDocument/2006/relationships/image" Target="../media/image5.png"/><Relationship Id="rId5" Type="http://schemas.openxmlformats.org/officeDocument/2006/relationships/image" Target="../media/image56.png"/><Relationship Id="rId10" Type="http://schemas.openxmlformats.org/officeDocument/2006/relationships/image" Target="../media/image4.svg"/><Relationship Id="rId4" Type="http://schemas.openxmlformats.org/officeDocument/2006/relationships/notesSlide" Target="../notesSlides/notesSlide35.xml"/><Relationship Id="rId9" Type="http://schemas.openxmlformats.org/officeDocument/2006/relationships/image" Target="../media/image3.png"/><Relationship Id="rId14" Type="http://schemas.openxmlformats.org/officeDocument/2006/relationships/image" Target="../media/image8.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1.png"/><Relationship Id="rId12" Type="http://schemas.openxmlformats.org/officeDocument/2006/relationships/image" Target="../media/image6.sv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60.png"/><Relationship Id="rId11" Type="http://schemas.openxmlformats.org/officeDocument/2006/relationships/image" Target="../media/image5.png"/><Relationship Id="rId5" Type="http://schemas.openxmlformats.org/officeDocument/2006/relationships/image" Target="../media/image59.png"/><Relationship Id="rId10" Type="http://schemas.openxmlformats.org/officeDocument/2006/relationships/image" Target="../media/image4.svg"/><Relationship Id="rId4" Type="http://schemas.openxmlformats.org/officeDocument/2006/relationships/notesSlide" Target="../notesSlides/notesSlide37.xml"/><Relationship Id="rId9" Type="http://schemas.openxmlformats.org/officeDocument/2006/relationships/image" Target="../media/image3.png"/><Relationship Id="rId14" Type="http://schemas.openxmlformats.org/officeDocument/2006/relationships/image" Target="../media/image8.svg"/></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63.png"/><Relationship Id="rId11" Type="http://schemas.openxmlformats.org/officeDocument/2006/relationships/image" Target="../media/image6.svg"/><Relationship Id="rId5" Type="http://schemas.openxmlformats.org/officeDocument/2006/relationships/image" Target="../media/image62.png"/><Relationship Id="rId10" Type="http://schemas.openxmlformats.org/officeDocument/2006/relationships/image" Target="../media/image5.png"/><Relationship Id="rId4" Type="http://schemas.openxmlformats.org/officeDocument/2006/relationships/notesSlide" Target="../notesSlides/notesSlide38.xml"/><Relationship Id="rId9" Type="http://schemas.openxmlformats.org/officeDocument/2006/relationships/image" Target="../media/image4.sv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39.xml"/><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image" Target="../media/image4.svg"/><Relationship Id="rId3" Type="http://schemas.openxmlformats.org/officeDocument/2006/relationships/slideLayout" Target="../slideLayouts/slideLayout1.xml"/><Relationship Id="rId7" Type="http://schemas.openxmlformats.org/officeDocument/2006/relationships/diagramLayout" Target="../diagrams/layout3.xml"/><Relationship Id="rId12" Type="http://schemas.openxmlformats.org/officeDocument/2006/relationships/image" Target="../media/image3.png"/><Relationship Id="rId17" Type="http://schemas.openxmlformats.org/officeDocument/2006/relationships/image" Target="../media/image8.svg"/><Relationship Id="rId2" Type="http://schemas.openxmlformats.org/officeDocument/2006/relationships/audio" Target="../media/media3.m4a"/><Relationship Id="rId16" Type="http://schemas.openxmlformats.org/officeDocument/2006/relationships/image" Target="../media/image7.png"/><Relationship Id="rId1" Type="http://schemas.microsoft.com/office/2007/relationships/media" Target="../media/media3.m4a"/><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10.png"/><Relationship Id="rId15" Type="http://schemas.openxmlformats.org/officeDocument/2006/relationships/image" Target="../media/image6.svg"/><Relationship Id="rId10" Type="http://schemas.microsoft.com/office/2007/relationships/diagramDrawing" Target="../diagrams/drawing3.xml"/><Relationship Id="rId4" Type="http://schemas.openxmlformats.org/officeDocument/2006/relationships/notesSlide" Target="../notesSlides/notesSlide4.xml"/><Relationship Id="rId9" Type="http://schemas.openxmlformats.org/officeDocument/2006/relationships/diagramColors" Target="../diagrams/colors3.xml"/><Relationship Id="rId1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3.png"/><Relationship Id="rId18"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66.png"/><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audio" Target="../media/media31.m4a"/><Relationship Id="rId16" Type="http://schemas.openxmlformats.org/officeDocument/2006/relationships/image" Target="../media/image6.svg"/><Relationship Id="rId1" Type="http://schemas.microsoft.com/office/2007/relationships/media" Target="../media/media31.m4a"/><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5.png"/><Relationship Id="rId10" Type="http://schemas.openxmlformats.org/officeDocument/2006/relationships/image" Target="../media/image69.png"/><Relationship Id="rId4" Type="http://schemas.openxmlformats.org/officeDocument/2006/relationships/notesSlide" Target="../notesSlides/notesSlide41.xml"/><Relationship Id="rId9" Type="http://schemas.openxmlformats.org/officeDocument/2006/relationships/image" Target="../media/image68.png"/><Relationship Id="rId14" Type="http://schemas.openxmlformats.org/officeDocument/2006/relationships/image" Target="../media/image4.svg"/></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2.png"/><Relationship Id="rId11" Type="http://schemas.openxmlformats.org/officeDocument/2006/relationships/image" Target="../media/image6.svg"/><Relationship Id="rId5" Type="http://schemas.openxmlformats.org/officeDocument/2006/relationships/image" Target="../media/image71.png"/><Relationship Id="rId10" Type="http://schemas.openxmlformats.org/officeDocument/2006/relationships/image" Target="../media/image5.png"/><Relationship Id="rId4" Type="http://schemas.openxmlformats.org/officeDocument/2006/relationships/notesSlide" Target="../notesSlides/notesSlide42.xml"/><Relationship Id="rId9" Type="http://schemas.openxmlformats.org/officeDocument/2006/relationships/image" Target="../media/image4.svg"/></Relationships>
</file>

<file path=ppt/slides/_rels/slide4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hyperlink" Target="https://github.com/mariaingold/ObjectRecognition" TargetMode="External"/><Relationship Id="rId12" Type="http://schemas.openxmlformats.org/officeDocument/2006/relationships/image" Target="../media/image6.sv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4.jpeg"/><Relationship Id="rId11" Type="http://schemas.openxmlformats.org/officeDocument/2006/relationships/image" Target="../media/image5.png"/><Relationship Id="rId5" Type="http://schemas.openxmlformats.org/officeDocument/2006/relationships/image" Target="../media/image73.jpeg"/><Relationship Id="rId10" Type="http://schemas.openxmlformats.org/officeDocument/2006/relationships/image" Target="../media/image4.svg"/><Relationship Id="rId4" Type="http://schemas.openxmlformats.org/officeDocument/2006/relationships/notesSlide" Target="../notesSlides/notesSlide43.xml"/><Relationship Id="rId9" Type="http://schemas.openxmlformats.org/officeDocument/2006/relationships/image" Target="../media/image3.png"/><Relationship Id="rId14" Type="http://schemas.openxmlformats.org/officeDocument/2006/relationships/image" Target="../media/image8.svg"/></Relationships>
</file>

<file path=ppt/slides/_rels/slide4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3.png"/><Relationship Id="rId12" Type="http://schemas.openxmlformats.org/officeDocument/2006/relationships/image" Target="../media/image6.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4.svg"/><Relationship Id="rId4" Type="http://schemas.openxmlformats.org/officeDocument/2006/relationships/notesSlide" Target="../notesSlides/notesSlide6.xml"/><Relationship Id="rId9" Type="http://schemas.openxmlformats.org/officeDocument/2006/relationships/image" Target="../media/image3.png"/><Relationship Id="rId1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4.svg"/><Relationship Id="rId2" Type="http://schemas.openxmlformats.org/officeDocument/2006/relationships/audio" Target="../media/media5.m4a"/><Relationship Id="rId16" Type="http://schemas.openxmlformats.org/officeDocument/2006/relationships/image" Target="../media/image8.svg"/><Relationship Id="rId1" Type="http://schemas.microsoft.com/office/2007/relationships/media" Target="../media/media5.m4a"/><Relationship Id="rId6" Type="http://schemas.openxmlformats.org/officeDocument/2006/relationships/image" Target="../media/image14.png"/><Relationship Id="rId11" Type="http://schemas.openxmlformats.org/officeDocument/2006/relationships/image" Target="../media/image3.png"/><Relationship Id="rId5" Type="http://schemas.openxmlformats.org/officeDocument/2006/relationships/image" Target="../media/image11.png"/><Relationship Id="rId1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17.png"/><Relationship Id="rId1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3.png"/><Relationship Id="rId18" Type="http://schemas.openxmlformats.org/officeDocument/2006/relationships/image" Target="../media/image8.svg"/><Relationship Id="rId3" Type="http://schemas.openxmlformats.org/officeDocument/2006/relationships/slideLayout" Target="../slideLayouts/slideLayout1.xml"/><Relationship Id="rId7" Type="http://schemas.openxmlformats.org/officeDocument/2006/relationships/diagramQuickStyle" Target="../diagrams/quickStyle4.xml"/><Relationship Id="rId12" Type="http://schemas.openxmlformats.org/officeDocument/2006/relationships/image" Target="../media/image2.png"/><Relationship Id="rId17" Type="http://schemas.openxmlformats.org/officeDocument/2006/relationships/image" Target="../media/image7.png"/><Relationship Id="rId2" Type="http://schemas.openxmlformats.org/officeDocument/2006/relationships/audio" Target="../media/media6.m4a"/><Relationship Id="rId16" Type="http://schemas.openxmlformats.org/officeDocument/2006/relationships/image" Target="../media/image6.svg"/><Relationship Id="rId1" Type="http://schemas.microsoft.com/office/2007/relationships/media" Target="../media/media6.m4a"/><Relationship Id="rId6" Type="http://schemas.openxmlformats.org/officeDocument/2006/relationships/diagramLayout" Target="../diagrams/layout4.xml"/><Relationship Id="rId11" Type="http://schemas.openxmlformats.org/officeDocument/2006/relationships/image" Target="../media/image19.png"/><Relationship Id="rId5" Type="http://schemas.openxmlformats.org/officeDocument/2006/relationships/diagramData" Target="../diagrams/data4.xml"/><Relationship Id="rId1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notesSlide" Target="../notesSlides/notesSlide8.xml"/><Relationship Id="rId9" Type="http://schemas.microsoft.com/office/2007/relationships/diagramDrawing" Target="../diagrams/drawing4.xml"/><Relationship Id="rId1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audio" Target="../media/media7.m4a"/><Relationship Id="rId7" Type="http://schemas.openxmlformats.org/officeDocument/2006/relationships/image" Target="../media/image20.png"/><Relationship Id="rId12" Type="http://schemas.openxmlformats.org/officeDocument/2006/relationships/image" Target="../media/image6.sv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9.png"/><Relationship Id="rId11" Type="http://schemas.openxmlformats.org/officeDocument/2006/relationships/image" Target="../media/image5.png"/><Relationship Id="rId5" Type="http://schemas.openxmlformats.org/officeDocument/2006/relationships/notesSlide" Target="../notesSlides/notesSlide9.xml"/><Relationship Id="rId10" Type="http://schemas.openxmlformats.org/officeDocument/2006/relationships/image" Target="../media/image4.svg"/><Relationship Id="rId4" Type="http://schemas.openxmlformats.org/officeDocument/2006/relationships/slideLayout" Target="../slideLayouts/slideLayout1.xml"/><Relationship Id="rId9" Type="http://schemas.openxmlformats.org/officeDocument/2006/relationships/image" Target="../media/image3.png"/><Relationship Id="rId1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107994D-165E-4D6D-5090-07D2AA36C1B0}"/>
              </a:ext>
            </a:extLst>
          </p:cNvPr>
          <p:cNvSpPr txBox="1"/>
          <p:nvPr/>
        </p:nvSpPr>
        <p:spPr>
          <a:xfrm>
            <a:off x="6240016" y="2636912"/>
            <a:ext cx="5472608" cy="1608485"/>
          </a:xfrm>
          <a:prstGeom prst="rect">
            <a:avLst/>
          </a:prstGeom>
          <a:noFill/>
        </p:spPr>
        <p:txBody>
          <a:bodyPr vert="horz" lIns="91440" tIns="45720" rIns="91440" bIns="45720" rtlCol="0" anchor="b">
            <a:noAutofit/>
          </a:bodyPr>
          <a:lstStyle/>
          <a:p>
            <a:pPr>
              <a:lnSpc>
                <a:spcPct val="90000"/>
              </a:lnSpc>
              <a:spcBef>
                <a:spcPct val="0"/>
              </a:spcBef>
              <a:spcAft>
                <a:spcPts val="600"/>
              </a:spcAft>
            </a:pPr>
            <a:r>
              <a:rPr lang="en-US" sz="4800" b="1" dirty="0">
                <a:latin typeface="Arial Black" panose="020B0A04020102020204" pitchFamily="34" charset="0"/>
                <a:ea typeface="+mj-ea"/>
                <a:cs typeface="Arial" panose="020B0604020202020204" pitchFamily="34" charset="0"/>
              </a:rPr>
              <a:t>NEURAL</a:t>
            </a:r>
          </a:p>
          <a:p>
            <a:pPr>
              <a:lnSpc>
                <a:spcPct val="90000"/>
              </a:lnSpc>
              <a:spcBef>
                <a:spcPct val="0"/>
              </a:spcBef>
              <a:spcAft>
                <a:spcPts val="600"/>
              </a:spcAft>
            </a:pPr>
            <a:r>
              <a:rPr lang="en-US" sz="4800" b="1" dirty="0">
                <a:latin typeface="Arial Black" panose="020B0A04020102020204" pitchFamily="34" charset="0"/>
                <a:ea typeface="+mj-ea"/>
                <a:cs typeface="Arial" panose="020B0604020202020204" pitchFamily="34" charset="0"/>
              </a:rPr>
              <a:t>NETWORK</a:t>
            </a:r>
          </a:p>
          <a:p>
            <a:pPr>
              <a:lnSpc>
                <a:spcPct val="90000"/>
              </a:lnSpc>
              <a:spcBef>
                <a:spcPct val="0"/>
              </a:spcBef>
              <a:spcAft>
                <a:spcPts val="600"/>
              </a:spcAft>
            </a:pPr>
            <a:r>
              <a:rPr lang="en-US" sz="4800" b="1" dirty="0">
                <a:latin typeface="Arial Black" panose="020B0A04020102020204" pitchFamily="34" charset="0"/>
                <a:ea typeface="+mj-ea"/>
                <a:cs typeface="Arial" panose="020B0604020202020204" pitchFamily="34" charset="0"/>
              </a:rPr>
              <a:t>MODELS FOR </a:t>
            </a:r>
          </a:p>
          <a:p>
            <a:pPr>
              <a:lnSpc>
                <a:spcPct val="90000"/>
              </a:lnSpc>
              <a:spcBef>
                <a:spcPct val="0"/>
              </a:spcBef>
              <a:spcAft>
                <a:spcPts val="600"/>
              </a:spcAft>
            </a:pPr>
            <a:r>
              <a:rPr lang="en-US" sz="4800" b="1" dirty="0">
                <a:latin typeface="Arial Black" panose="020B0A04020102020204" pitchFamily="34" charset="0"/>
                <a:ea typeface="+mj-ea"/>
                <a:cs typeface="Arial" panose="020B0604020202020204" pitchFamily="34" charset="0"/>
              </a:rPr>
              <a:t>OBJECT</a:t>
            </a:r>
          </a:p>
          <a:p>
            <a:pPr>
              <a:lnSpc>
                <a:spcPct val="90000"/>
              </a:lnSpc>
              <a:spcBef>
                <a:spcPct val="0"/>
              </a:spcBef>
              <a:spcAft>
                <a:spcPts val="600"/>
              </a:spcAft>
            </a:pPr>
            <a:r>
              <a:rPr lang="en-US" sz="4800" b="1" dirty="0">
                <a:latin typeface="Arial Black" panose="020B0A04020102020204" pitchFamily="34" charset="0"/>
                <a:ea typeface="+mj-ea"/>
                <a:cs typeface="Arial" panose="020B0604020202020204" pitchFamily="34" charset="0"/>
              </a:rPr>
              <a:t>RECOGNITION</a:t>
            </a:r>
          </a:p>
        </p:txBody>
      </p:sp>
      <p:sp>
        <p:nvSpPr>
          <p:cNvPr id="2" name="TextBox 1">
            <a:extLst>
              <a:ext uri="{FF2B5EF4-FFF2-40B4-BE49-F238E27FC236}">
                <a16:creationId xmlns:a16="http://schemas.microsoft.com/office/drawing/2014/main" id="{93299A7D-B970-70E6-E435-75F65EDFD7D3}"/>
              </a:ext>
            </a:extLst>
          </p:cNvPr>
          <p:cNvSpPr txBox="1"/>
          <p:nvPr/>
        </p:nvSpPr>
        <p:spPr>
          <a:xfrm>
            <a:off x="7569426" y="4949145"/>
            <a:ext cx="3023456" cy="1323439"/>
          </a:xfrm>
          <a:prstGeom prst="rect">
            <a:avLst/>
          </a:prstGeom>
          <a:noFill/>
        </p:spPr>
        <p:txBody>
          <a:bodyPr wrap="none" rtlCol="0">
            <a:spAutoFit/>
          </a:bodyPr>
          <a:lstStyle/>
          <a:p>
            <a:r>
              <a:rPr lang="en-GB" sz="2000" dirty="0">
                <a:latin typeface="Arial Nova Light" panose="020B0304020202020204" pitchFamily="34" charset="0"/>
                <a:cs typeface="Arial" panose="020B0604020202020204" pitchFamily="34" charset="0"/>
              </a:rPr>
              <a:t>Maria Ingold</a:t>
            </a:r>
          </a:p>
          <a:p>
            <a:r>
              <a:rPr lang="en-GB" sz="2000" dirty="0">
                <a:latin typeface="Arial Nova Light" panose="020B0304020202020204" pitchFamily="34" charset="0"/>
                <a:cs typeface="Arial" panose="020B0604020202020204" pitchFamily="34" charset="0"/>
              </a:rPr>
              <a:t>MSc Artificial Intelligence</a:t>
            </a:r>
          </a:p>
          <a:p>
            <a:r>
              <a:rPr lang="en-GB" sz="2000" dirty="0">
                <a:latin typeface="Arial Nova Light" panose="020B0304020202020204" pitchFamily="34" charset="0"/>
                <a:cs typeface="Arial" panose="020B0604020202020204" pitchFamily="34" charset="0"/>
              </a:rPr>
              <a:t>University of Essex Online</a:t>
            </a:r>
          </a:p>
          <a:p>
            <a:r>
              <a:rPr lang="en-GB" sz="2000" dirty="0">
                <a:latin typeface="Arial Nova Light" panose="020B0304020202020204" pitchFamily="34" charset="0"/>
                <a:cs typeface="Arial" panose="020B0604020202020204" pitchFamily="34" charset="0"/>
              </a:rPr>
              <a:t>Machine Learning</a:t>
            </a:r>
          </a:p>
        </p:txBody>
      </p:sp>
      <p:sp>
        <p:nvSpPr>
          <p:cNvPr id="5" name="Footer Placeholder 4">
            <a:extLst>
              <a:ext uri="{FF2B5EF4-FFF2-40B4-BE49-F238E27FC236}">
                <a16:creationId xmlns:a16="http://schemas.microsoft.com/office/drawing/2014/main" id="{0FD0C1A4-7C5E-DF30-65E8-5F1530BB1CEA}"/>
              </a:ext>
            </a:extLst>
          </p:cNvPr>
          <p:cNvSpPr>
            <a:spLocks noGrp="1"/>
          </p:cNvSpPr>
          <p:nvPr>
            <p:ph type="ftr" sz="quarter" idx="11"/>
          </p:nvPr>
        </p:nvSpPr>
        <p:spPr/>
        <p:txBody>
          <a:bodyPr/>
          <a:lstStyle/>
          <a:p>
            <a:r>
              <a:rPr lang="en-GB" dirty="0">
                <a:solidFill>
                  <a:schemeClr val="tx1">
                    <a:lumMod val="50000"/>
                    <a:lumOff val="50000"/>
                  </a:schemeClr>
                </a:solidFill>
              </a:rPr>
              <a:t>12693772</a:t>
            </a:r>
          </a:p>
        </p:txBody>
      </p:sp>
      <p:pic>
        <p:nvPicPr>
          <p:cNvPr id="4" name="Picture 3" descr="A person smiling at the camera&#10;&#10;Description automatically generated">
            <a:extLst>
              <a:ext uri="{FF2B5EF4-FFF2-40B4-BE49-F238E27FC236}">
                <a16:creationId xmlns:a16="http://schemas.microsoft.com/office/drawing/2014/main" id="{C5205EAF-6F9A-068B-F0B7-7A0595EF0B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8138" y="5020667"/>
            <a:ext cx="1168152" cy="1168152"/>
          </a:xfrm>
          <a:prstGeom prst="rect">
            <a:avLst/>
          </a:prstGeom>
        </p:spPr>
      </p:pic>
      <p:pic>
        <p:nvPicPr>
          <p:cNvPr id="20" name="Audio 19">
            <a:hlinkClick r:id="" action="ppaction://media"/>
            <a:extLst>
              <a:ext uri="{FF2B5EF4-FFF2-40B4-BE49-F238E27FC236}">
                <a16:creationId xmlns:a16="http://schemas.microsoft.com/office/drawing/2014/main" id="{F8567E92-8730-8459-3723-E5218047C8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grpSp>
        <p:nvGrpSpPr>
          <p:cNvPr id="105" name="Group 104">
            <a:extLst>
              <a:ext uri="{FF2B5EF4-FFF2-40B4-BE49-F238E27FC236}">
                <a16:creationId xmlns:a16="http://schemas.microsoft.com/office/drawing/2014/main" id="{81043BAE-6EDC-D12F-B286-B7E03BE0D514}"/>
              </a:ext>
            </a:extLst>
          </p:cNvPr>
          <p:cNvGrpSpPr/>
          <p:nvPr/>
        </p:nvGrpSpPr>
        <p:grpSpPr>
          <a:xfrm>
            <a:off x="455861" y="643519"/>
            <a:ext cx="5568131" cy="5568131"/>
            <a:chOff x="455861" y="643519"/>
            <a:chExt cx="5568131" cy="5568131"/>
          </a:xfrm>
        </p:grpSpPr>
        <p:grpSp>
          <p:nvGrpSpPr>
            <p:cNvPr id="98" name="Group 97">
              <a:extLst>
                <a:ext uri="{FF2B5EF4-FFF2-40B4-BE49-F238E27FC236}">
                  <a16:creationId xmlns:a16="http://schemas.microsoft.com/office/drawing/2014/main" id="{4566C691-E0D7-1FC9-CFE1-9CEF1B07C482}"/>
                </a:ext>
              </a:extLst>
            </p:cNvPr>
            <p:cNvGrpSpPr/>
            <p:nvPr/>
          </p:nvGrpSpPr>
          <p:grpSpPr>
            <a:xfrm>
              <a:off x="455861" y="643519"/>
              <a:ext cx="5568131" cy="5568131"/>
              <a:chOff x="455861" y="643519"/>
              <a:chExt cx="5568131" cy="5568131"/>
            </a:xfrm>
          </p:grpSpPr>
          <p:sp>
            <p:nvSpPr>
              <p:cNvPr id="7" name="Rectangle 6">
                <a:extLst>
                  <a:ext uri="{FF2B5EF4-FFF2-40B4-BE49-F238E27FC236}">
                    <a16:creationId xmlns:a16="http://schemas.microsoft.com/office/drawing/2014/main" id="{7A3B5E27-3987-4412-8F3F-42BF95EAF337}"/>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Graphic 7" descr="Cat with solid fill">
                <a:extLst>
                  <a:ext uri="{FF2B5EF4-FFF2-40B4-BE49-F238E27FC236}">
                    <a16:creationId xmlns:a16="http://schemas.microsoft.com/office/drawing/2014/main" id="{9B3380E2-E8B3-6FF0-8CF0-EC67DE9B1A0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878031" y="908720"/>
                <a:ext cx="1907458" cy="1907458"/>
              </a:xfrm>
              <a:prstGeom prst="rect">
                <a:avLst/>
              </a:prstGeom>
            </p:spPr>
          </p:pic>
          <p:pic>
            <p:nvPicPr>
              <p:cNvPr id="10" name="Graphic 9" descr="Convertible with solid fill">
                <a:extLst>
                  <a:ext uri="{FF2B5EF4-FFF2-40B4-BE49-F238E27FC236}">
                    <a16:creationId xmlns:a16="http://schemas.microsoft.com/office/drawing/2014/main" id="{72BBEF7C-F8EF-9A75-F3D0-5340AD72EC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3595" y="3871574"/>
                <a:ext cx="2203293" cy="2203293"/>
              </a:xfrm>
              <a:prstGeom prst="rect">
                <a:avLst/>
              </a:prstGeom>
            </p:spPr>
          </p:pic>
          <p:pic>
            <p:nvPicPr>
              <p:cNvPr id="11" name="Graphic 10" descr="Airplane with solid fill">
                <a:extLst>
                  <a:ext uri="{FF2B5EF4-FFF2-40B4-BE49-F238E27FC236}">
                    <a16:creationId xmlns:a16="http://schemas.microsoft.com/office/drawing/2014/main" id="{EB9ADAA8-ED7E-0CD4-385B-38B7D15980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20036" y="3764575"/>
                <a:ext cx="1907458" cy="1907458"/>
              </a:xfrm>
              <a:prstGeom prst="rect">
                <a:avLst/>
              </a:prstGeom>
            </p:spPr>
          </p:pic>
          <p:sp>
            <p:nvSpPr>
              <p:cNvPr id="12" name="Oval 11">
                <a:extLst>
                  <a:ext uri="{FF2B5EF4-FFF2-40B4-BE49-F238E27FC236}">
                    <a16:creationId xmlns:a16="http://schemas.microsoft.com/office/drawing/2014/main" id="{478EB2E2-C57D-EF15-7814-AFDF7EC10F0C}"/>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27DB1E3-0AA4-3712-5946-C16F16962BD9}"/>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082C8960-82BE-7FCD-2DB6-ED75C50A3B14}"/>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6F977668-614C-BA39-32BD-A13F90C3B4AC}"/>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799FBC4-A0BB-B65B-2D9C-45036BB38CF3}"/>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77EBC4F-81F6-6D9D-561C-51F06EBB588B}"/>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01692088-2A8C-8B2E-2DF5-D005E5B61456}"/>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8F4A087C-C37C-5FD0-42C6-F1C5CB1D72F4}"/>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3CF594C-D090-756B-7F4A-8FBDA7FD755F}"/>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00713CEB-5E9B-0CD7-3DDC-C491A0BCC91D}"/>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F5B81E05-4F76-C8CA-3FA1-6728F4DBE840}"/>
                  </a:ext>
                </a:extLst>
              </p:cNvPr>
              <p:cNvCxnSpPr>
                <a:cxnSpLocks/>
                <a:stCxn id="21" idx="5"/>
                <a:endCxn id="13" idx="1"/>
              </p:cNvCxnSpPr>
              <p:nvPr/>
            </p:nvCxnSpPr>
            <p:spPr>
              <a:xfrm>
                <a:off x="3696108" y="3813170"/>
                <a:ext cx="540745" cy="3112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21DDE2-DA3A-4600-BCF9-74026539ADEA}"/>
                  </a:ext>
                </a:extLst>
              </p:cNvPr>
              <p:cNvCxnSpPr>
                <a:cxnSpLocks/>
                <a:stCxn id="19" idx="3"/>
                <a:endCxn id="14" idx="7"/>
              </p:cNvCxnSpPr>
              <p:nvPr/>
            </p:nvCxnSpPr>
            <p:spPr>
              <a:xfrm flipH="1">
                <a:off x="2002774" y="3339908"/>
                <a:ext cx="516173" cy="875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BFE7E5D-C244-6BC4-98F3-EBE4FE10EAE3}"/>
                  </a:ext>
                </a:extLst>
              </p:cNvPr>
              <p:cNvCxnSpPr>
                <a:cxnSpLocks/>
                <a:stCxn id="12" idx="1"/>
              </p:cNvCxnSpPr>
              <p:nvPr/>
            </p:nvCxnSpPr>
            <p:spPr>
              <a:xfrm flipH="1" flipV="1">
                <a:off x="3337882" y="1278046"/>
                <a:ext cx="632259" cy="5789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29F00C-4DD9-382A-A8E4-23FA52AA185E}"/>
                  </a:ext>
                </a:extLst>
              </p:cNvPr>
              <p:cNvCxnSpPr>
                <a:cxnSpLocks/>
                <a:stCxn id="22" idx="4"/>
                <a:endCxn id="21" idx="0"/>
              </p:cNvCxnSpPr>
              <p:nvPr/>
            </p:nvCxnSpPr>
            <p:spPr>
              <a:xfrm>
                <a:off x="3279774" y="2643229"/>
                <a:ext cx="295369" cy="8779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41D3F53-5967-B21C-2F97-8961E9051D96}"/>
                  </a:ext>
                </a:extLst>
              </p:cNvPr>
              <p:cNvCxnSpPr>
                <a:cxnSpLocks/>
                <a:stCxn id="22" idx="3"/>
                <a:endCxn id="19" idx="7"/>
              </p:cNvCxnSpPr>
              <p:nvPr/>
            </p:nvCxnSpPr>
            <p:spPr>
              <a:xfrm flipH="1">
                <a:off x="2760878" y="2593124"/>
                <a:ext cx="397930" cy="5048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91EA569-E0C8-1FC8-6CE1-DF5640129F49}"/>
                  </a:ext>
                </a:extLst>
              </p:cNvPr>
              <p:cNvCxnSpPr>
                <a:cxnSpLocks/>
                <a:stCxn id="23" idx="4"/>
                <a:endCxn id="22" idx="0"/>
              </p:cNvCxnSpPr>
              <p:nvPr/>
            </p:nvCxnSpPr>
            <p:spPr>
              <a:xfrm flipH="1">
                <a:off x="3279774" y="1468785"/>
                <a:ext cx="43041" cy="8323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0CFAD9D-DA5D-310C-0F72-9A4F07703584}"/>
                  </a:ext>
                </a:extLst>
              </p:cNvPr>
              <p:cNvCxnSpPr>
                <a:cxnSpLocks/>
                <a:stCxn id="18" idx="5"/>
                <a:endCxn id="19" idx="1"/>
              </p:cNvCxnSpPr>
              <p:nvPr/>
            </p:nvCxnSpPr>
            <p:spPr>
              <a:xfrm>
                <a:off x="2002775" y="2623829"/>
                <a:ext cx="516172" cy="474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83AFB75-BF99-0CD0-D431-2593EF94D1E7}"/>
                  </a:ext>
                </a:extLst>
              </p:cNvPr>
              <p:cNvCxnSpPr>
                <a:cxnSpLocks/>
                <a:stCxn id="17" idx="5"/>
                <a:endCxn id="22" idx="1"/>
              </p:cNvCxnSpPr>
              <p:nvPr/>
            </p:nvCxnSpPr>
            <p:spPr>
              <a:xfrm>
                <a:off x="2589808" y="2033116"/>
                <a:ext cx="569000" cy="3180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F29006E-8A50-4DAE-4BF4-BE2DB94D4FE1}"/>
                  </a:ext>
                </a:extLst>
              </p:cNvPr>
              <p:cNvCxnSpPr>
                <a:cxnSpLocks/>
                <a:stCxn id="23" idx="2"/>
                <a:endCxn id="17" idx="7"/>
              </p:cNvCxnSpPr>
              <p:nvPr/>
            </p:nvCxnSpPr>
            <p:spPr>
              <a:xfrm flipH="1">
                <a:off x="2589808" y="1297715"/>
                <a:ext cx="561936" cy="49347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6C24B81-E05B-0493-66F4-A36C7514AA6C}"/>
                  </a:ext>
                </a:extLst>
              </p:cNvPr>
              <p:cNvCxnSpPr>
                <a:cxnSpLocks/>
                <a:stCxn id="17" idx="3"/>
                <a:endCxn id="18" idx="7"/>
              </p:cNvCxnSpPr>
              <p:nvPr/>
            </p:nvCxnSpPr>
            <p:spPr>
              <a:xfrm flipH="1">
                <a:off x="2002775" y="2033116"/>
                <a:ext cx="345102" cy="34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F6C759D-FAD6-D99F-D8DD-567611875A0C}"/>
                  </a:ext>
                </a:extLst>
              </p:cNvPr>
              <p:cNvCxnSpPr>
                <a:cxnSpLocks/>
                <a:stCxn id="23" idx="2"/>
                <a:endCxn id="16" idx="6"/>
              </p:cNvCxnSpPr>
              <p:nvPr/>
            </p:nvCxnSpPr>
            <p:spPr>
              <a:xfrm flipH="1">
                <a:off x="1334933" y="1297715"/>
                <a:ext cx="18168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EE9AC96-2B08-CF1A-84FE-66C200F33662}"/>
                  </a:ext>
                </a:extLst>
              </p:cNvPr>
              <p:cNvCxnSpPr>
                <a:cxnSpLocks/>
                <a:stCxn id="17" idx="1"/>
                <a:endCxn id="16" idx="5"/>
              </p:cNvCxnSpPr>
              <p:nvPr/>
            </p:nvCxnSpPr>
            <p:spPr>
              <a:xfrm flipH="1" flipV="1">
                <a:off x="1284828" y="1418680"/>
                <a:ext cx="1063049" cy="3725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21CAB1-63B7-9ACA-AEAE-7C0593A36EC9}"/>
                  </a:ext>
                </a:extLst>
              </p:cNvPr>
              <p:cNvCxnSpPr>
                <a:cxnSpLocks/>
                <a:stCxn id="18" idx="1"/>
                <a:endCxn id="16" idx="4"/>
              </p:cNvCxnSpPr>
              <p:nvPr/>
            </p:nvCxnSpPr>
            <p:spPr>
              <a:xfrm flipH="1" flipV="1">
                <a:off x="1163863" y="1468785"/>
                <a:ext cx="596981" cy="913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9" name="Straight Connector 98">
              <a:extLst>
                <a:ext uri="{FF2B5EF4-FFF2-40B4-BE49-F238E27FC236}">
                  <a16:creationId xmlns:a16="http://schemas.microsoft.com/office/drawing/2014/main" id="{01ADF9A5-8FB7-1A89-00F7-2F4EFE50A561}"/>
                </a:ext>
              </a:extLst>
            </p:cNvPr>
            <p:cNvCxnSpPr>
              <a:cxnSpLocks/>
              <a:stCxn id="17" idx="4"/>
              <a:endCxn id="19" idx="0"/>
            </p:cNvCxnSpPr>
            <p:nvPr/>
          </p:nvCxnSpPr>
          <p:spPr>
            <a:xfrm>
              <a:off x="2468843" y="2083221"/>
              <a:ext cx="171070" cy="9646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E9C03AE-C44F-CDA5-7953-86216B4F3A7C}"/>
                </a:ext>
              </a:extLst>
            </p:cNvPr>
            <p:cNvCxnSpPr>
              <a:cxnSpLocks/>
              <a:stCxn id="19" idx="5"/>
              <a:endCxn id="21" idx="2"/>
            </p:cNvCxnSpPr>
            <p:nvPr/>
          </p:nvCxnSpPr>
          <p:spPr>
            <a:xfrm>
              <a:off x="2760878" y="3339908"/>
              <a:ext cx="643194" cy="352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9646926"/>
      </p:ext>
    </p:extLst>
  </p:cSld>
  <p:clrMapOvr>
    <a:masterClrMapping/>
  </p:clrMapOvr>
  <mc:AlternateContent xmlns:mc="http://schemas.openxmlformats.org/markup-compatibility/2006" xmlns:p14="http://schemas.microsoft.com/office/powerpoint/2010/main">
    <mc:Choice Requires="p14">
      <p:transition spd="slow" p14:dur="2000" advTm="15721"/>
    </mc:Choice>
    <mc:Fallback xmlns="">
      <p:transition spd="slow" advTm="15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77CC3-6B0D-7A26-4F4C-55A1C31BCEA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651204C-A9CC-13E7-5C26-2973D574A764}"/>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407FFEF-CA85-3668-399F-FC3DA8DDD541}"/>
              </a:ext>
            </a:extLst>
          </p:cNvPr>
          <p:cNvSpPr txBox="1"/>
          <p:nvPr/>
        </p:nvSpPr>
        <p:spPr>
          <a:xfrm>
            <a:off x="751436" y="0"/>
            <a:ext cx="10457131"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PREPROCESSING: NORMALISATION</a:t>
            </a:r>
          </a:p>
        </p:txBody>
      </p:sp>
      <p:sp>
        <p:nvSpPr>
          <p:cNvPr id="3" name="Footer Placeholder 2">
            <a:extLst>
              <a:ext uri="{FF2B5EF4-FFF2-40B4-BE49-F238E27FC236}">
                <a16:creationId xmlns:a16="http://schemas.microsoft.com/office/drawing/2014/main" id="{4AB0351B-7B77-D7FB-D8A4-D4D1006D84DC}"/>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AAC569F1-4BE8-4DC8-C277-34219FDC39F3}"/>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EF6E77A1-29ED-FA42-22DB-2EA465ED662D}"/>
              </a:ext>
            </a:extLst>
          </p:cNvPr>
          <p:cNvSpPr txBox="1"/>
          <p:nvPr/>
        </p:nvSpPr>
        <p:spPr>
          <a:xfrm>
            <a:off x="10560496" y="6412392"/>
            <a:ext cx="1584176"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(W3 Schools, N.D.)</a:t>
            </a:r>
            <a:endParaRPr lang="en-GB" sz="1200" dirty="0">
              <a:solidFill>
                <a:schemeClr val="bg1">
                  <a:lumMod val="50000"/>
                </a:schemeClr>
              </a:solidFill>
            </a:endParaRPr>
          </a:p>
        </p:txBody>
      </p:sp>
      <p:pic>
        <p:nvPicPr>
          <p:cNvPr id="8" name="Picture 7">
            <a:extLst>
              <a:ext uri="{FF2B5EF4-FFF2-40B4-BE49-F238E27FC236}">
                <a16:creationId xmlns:a16="http://schemas.microsoft.com/office/drawing/2014/main" id="{B2A1DACF-1570-9B3D-B143-0281AD57E33E}"/>
              </a:ext>
            </a:extLst>
          </p:cNvPr>
          <p:cNvPicPr>
            <a:picLocks noChangeAspect="1"/>
          </p:cNvPicPr>
          <p:nvPr/>
        </p:nvPicPr>
        <p:blipFill>
          <a:blip r:embed="rId5"/>
          <a:stretch>
            <a:fillRect/>
          </a:stretch>
        </p:blipFill>
        <p:spPr>
          <a:xfrm>
            <a:off x="1254728" y="1011121"/>
            <a:ext cx="9450546" cy="4948842"/>
          </a:xfrm>
          <a:prstGeom prst="rect">
            <a:avLst/>
          </a:prstGeom>
        </p:spPr>
      </p:pic>
      <p:sp>
        <p:nvSpPr>
          <p:cNvPr id="13" name="TextBox 12">
            <a:extLst>
              <a:ext uri="{FF2B5EF4-FFF2-40B4-BE49-F238E27FC236}">
                <a16:creationId xmlns:a16="http://schemas.microsoft.com/office/drawing/2014/main" id="{ECD004FE-E558-0F3F-7B75-C51BCA0E13C9}"/>
              </a:ext>
            </a:extLst>
          </p:cNvPr>
          <p:cNvSpPr txBox="1"/>
          <p:nvPr/>
        </p:nvSpPr>
        <p:spPr>
          <a:xfrm>
            <a:off x="623392" y="626191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8 | </a:t>
            </a:r>
            <a:r>
              <a:rPr lang="en-GB" sz="1200" dirty="0">
                <a:latin typeface="Arial" panose="020B0604020202020204" pitchFamily="34" charset="0"/>
                <a:cs typeface="Arial" panose="020B0604020202020204" pitchFamily="34" charset="0"/>
              </a:rPr>
              <a:t>RGB calculator</a:t>
            </a:r>
          </a:p>
        </p:txBody>
      </p:sp>
      <p:pic>
        <p:nvPicPr>
          <p:cNvPr id="45" name="Audio 44">
            <a:hlinkClick r:id="" action="ppaction://media"/>
            <a:extLst>
              <a:ext uri="{FF2B5EF4-FFF2-40B4-BE49-F238E27FC236}">
                <a16:creationId xmlns:a16="http://schemas.microsoft.com/office/drawing/2014/main" id="{B9306876-1287-56FB-CCB7-189A9E908B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grpSp>
        <p:nvGrpSpPr>
          <p:cNvPr id="41" name="Group 40">
            <a:extLst>
              <a:ext uri="{FF2B5EF4-FFF2-40B4-BE49-F238E27FC236}">
                <a16:creationId xmlns:a16="http://schemas.microsoft.com/office/drawing/2014/main" id="{AF23FBC0-8F71-8CF9-11C1-D68B740F5F50}"/>
              </a:ext>
            </a:extLst>
          </p:cNvPr>
          <p:cNvGrpSpPr/>
          <p:nvPr/>
        </p:nvGrpSpPr>
        <p:grpSpPr>
          <a:xfrm>
            <a:off x="83950" y="42374"/>
            <a:ext cx="704042" cy="695764"/>
            <a:chOff x="455861" y="643519"/>
            <a:chExt cx="5568131" cy="5568131"/>
          </a:xfrm>
        </p:grpSpPr>
        <p:grpSp>
          <p:nvGrpSpPr>
            <p:cNvPr id="42" name="Group 41">
              <a:extLst>
                <a:ext uri="{FF2B5EF4-FFF2-40B4-BE49-F238E27FC236}">
                  <a16:creationId xmlns:a16="http://schemas.microsoft.com/office/drawing/2014/main" id="{7AF921A9-7245-0A9A-54EC-6AC32FA8F990}"/>
                </a:ext>
              </a:extLst>
            </p:cNvPr>
            <p:cNvGrpSpPr/>
            <p:nvPr/>
          </p:nvGrpSpPr>
          <p:grpSpPr>
            <a:xfrm>
              <a:off x="455861" y="643519"/>
              <a:ext cx="5568131" cy="5568131"/>
              <a:chOff x="455861" y="643519"/>
              <a:chExt cx="5568131" cy="5568131"/>
            </a:xfrm>
          </p:grpSpPr>
          <p:sp>
            <p:nvSpPr>
              <p:cNvPr id="46" name="Rectangle 45">
                <a:extLst>
                  <a:ext uri="{FF2B5EF4-FFF2-40B4-BE49-F238E27FC236}">
                    <a16:creationId xmlns:a16="http://schemas.microsoft.com/office/drawing/2014/main" id="{18F3474C-287C-84A0-0C06-9F2C348DAA37}"/>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7" name="Graphic 46" descr="Cat with solid fill">
                <a:extLst>
                  <a:ext uri="{FF2B5EF4-FFF2-40B4-BE49-F238E27FC236}">
                    <a16:creationId xmlns:a16="http://schemas.microsoft.com/office/drawing/2014/main" id="{42C61A23-A2DC-EB99-EE35-9A2E6F1207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878031" y="908720"/>
                <a:ext cx="1907458" cy="1907458"/>
              </a:xfrm>
              <a:prstGeom prst="rect">
                <a:avLst/>
              </a:prstGeom>
            </p:spPr>
          </p:pic>
          <p:pic>
            <p:nvPicPr>
              <p:cNvPr id="48" name="Graphic 47" descr="Convertible with solid fill">
                <a:extLst>
                  <a:ext uri="{FF2B5EF4-FFF2-40B4-BE49-F238E27FC236}">
                    <a16:creationId xmlns:a16="http://schemas.microsoft.com/office/drawing/2014/main" id="{3B3FEE17-CA05-1701-72C3-EAF7F8EC7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3595" y="3871574"/>
                <a:ext cx="2203293" cy="2203293"/>
              </a:xfrm>
              <a:prstGeom prst="rect">
                <a:avLst/>
              </a:prstGeom>
            </p:spPr>
          </p:pic>
          <p:pic>
            <p:nvPicPr>
              <p:cNvPr id="49" name="Graphic 48" descr="Airplane with solid fill">
                <a:extLst>
                  <a:ext uri="{FF2B5EF4-FFF2-40B4-BE49-F238E27FC236}">
                    <a16:creationId xmlns:a16="http://schemas.microsoft.com/office/drawing/2014/main" id="{A6180FFC-7F86-D593-B70C-7C9582652E8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20036" y="3764575"/>
                <a:ext cx="1907458" cy="1907458"/>
              </a:xfrm>
              <a:prstGeom prst="rect">
                <a:avLst/>
              </a:prstGeom>
            </p:spPr>
          </p:pic>
          <p:sp>
            <p:nvSpPr>
              <p:cNvPr id="50" name="Oval 49">
                <a:extLst>
                  <a:ext uri="{FF2B5EF4-FFF2-40B4-BE49-F238E27FC236}">
                    <a16:creationId xmlns:a16="http://schemas.microsoft.com/office/drawing/2014/main" id="{480E363C-698B-8B93-22F9-7A10580B306C}"/>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C411DE6-89CB-A73F-3434-295C677386B3}"/>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Oval 51">
                <a:extLst>
                  <a:ext uri="{FF2B5EF4-FFF2-40B4-BE49-F238E27FC236}">
                    <a16:creationId xmlns:a16="http://schemas.microsoft.com/office/drawing/2014/main" id="{E31D25CA-CC79-F666-8E78-07DED64AF591}"/>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EB654CD-03D3-D120-EFB6-C390966A6B45}"/>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1488C999-A83F-0F2E-0E4F-63A761BE8F06}"/>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B18AADF-259C-B698-29E7-5D9446DCB47C}"/>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CD091238-DD34-90D0-4F1F-DEF132DE9829}"/>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0C0B1A3-5BA7-E96C-937D-2E99B5DE26BF}"/>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07DDF32C-8F9F-BBDF-08FE-611AF429E2E5}"/>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B21C97A9-BE0F-C3DB-A2FD-B057BCFE1092}"/>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a:extLst>
                  <a:ext uri="{FF2B5EF4-FFF2-40B4-BE49-F238E27FC236}">
                    <a16:creationId xmlns:a16="http://schemas.microsoft.com/office/drawing/2014/main" id="{74CE0731-D2FE-601D-25E5-1690A3910933}"/>
                  </a:ext>
                </a:extLst>
              </p:cNvPr>
              <p:cNvCxnSpPr>
                <a:cxnSpLocks/>
                <a:stCxn id="57" idx="5"/>
                <a:endCxn id="51"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E949A1B-5132-AF5A-C7D8-A8F1E7F526F2}"/>
                  </a:ext>
                </a:extLst>
              </p:cNvPr>
              <p:cNvCxnSpPr>
                <a:cxnSpLocks/>
                <a:stCxn id="56" idx="3"/>
                <a:endCxn id="52"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668DAAF-19BE-497A-21AA-8CC19601FD07}"/>
                  </a:ext>
                </a:extLst>
              </p:cNvPr>
              <p:cNvCxnSpPr>
                <a:cxnSpLocks/>
                <a:stCxn id="50"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91DE055-D402-CDA9-DAD1-BD7B57A8C3C8}"/>
                  </a:ext>
                </a:extLst>
              </p:cNvPr>
              <p:cNvCxnSpPr>
                <a:cxnSpLocks/>
                <a:stCxn id="58" idx="4"/>
                <a:endCxn id="57"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19D6043-046D-C9E8-769E-1FB27ACEB6A2}"/>
                  </a:ext>
                </a:extLst>
              </p:cNvPr>
              <p:cNvCxnSpPr>
                <a:cxnSpLocks/>
                <a:stCxn id="58" idx="3"/>
                <a:endCxn id="56"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69E12D-6C5C-57D0-62DD-9819B68474E3}"/>
                  </a:ext>
                </a:extLst>
              </p:cNvPr>
              <p:cNvCxnSpPr>
                <a:cxnSpLocks/>
                <a:stCxn id="59" idx="4"/>
                <a:endCxn id="58"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51A458B-6A28-790C-B1E8-A58B4BF5597C}"/>
                  </a:ext>
                </a:extLst>
              </p:cNvPr>
              <p:cNvCxnSpPr>
                <a:cxnSpLocks/>
                <a:stCxn id="55" idx="5"/>
                <a:endCxn id="56"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90071D2-5014-66FA-360A-A6EC1437BE4F}"/>
                  </a:ext>
                </a:extLst>
              </p:cNvPr>
              <p:cNvCxnSpPr>
                <a:cxnSpLocks/>
                <a:stCxn id="54" idx="5"/>
                <a:endCxn id="58"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333CA35-A2B2-4825-9EC3-B5780FB8D3E4}"/>
                  </a:ext>
                </a:extLst>
              </p:cNvPr>
              <p:cNvCxnSpPr>
                <a:cxnSpLocks/>
                <a:stCxn id="59" idx="2"/>
                <a:endCxn id="54"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4672ED2-B52F-10AA-032D-E0599710FE6A}"/>
                  </a:ext>
                </a:extLst>
              </p:cNvPr>
              <p:cNvCxnSpPr>
                <a:cxnSpLocks/>
                <a:stCxn id="54" idx="3"/>
                <a:endCxn id="55"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34C83D3-54B6-C179-A327-50143D8C6A8E}"/>
                  </a:ext>
                </a:extLst>
              </p:cNvPr>
              <p:cNvCxnSpPr>
                <a:cxnSpLocks/>
                <a:stCxn id="59" idx="2"/>
                <a:endCxn id="53"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D68C1AF-7785-813D-12A5-26D729EA7065}"/>
                  </a:ext>
                </a:extLst>
              </p:cNvPr>
              <p:cNvCxnSpPr>
                <a:cxnSpLocks/>
                <a:stCxn id="54" idx="1"/>
                <a:endCxn id="53"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7DC4076-0423-7391-525C-66E059CBE409}"/>
                  </a:ext>
                </a:extLst>
              </p:cNvPr>
              <p:cNvCxnSpPr>
                <a:cxnSpLocks/>
                <a:stCxn id="55" idx="1"/>
                <a:endCxn id="53"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a:extLst>
                <a:ext uri="{FF2B5EF4-FFF2-40B4-BE49-F238E27FC236}">
                  <a16:creationId xmlns:a16="http://schemas.microsoft.com/office/drawing/2014/main" id="{13EEC18A-8420-35CF-98D1-1E39D2A836F5}"/>
                </a:ext>
              </a:extLst>
            </p:cNvPr>
            <p:cNvCxnSpPr>
              <a:cxnSpLocks/>
              <a:stCxn id="54" idx="4"/>
              <a:endCxn id="56"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40B505C-721A-6685-DB9E-E76AE058694F}"/>
                </a:ext>
              </a:extLst>
            </p:cNvPr>
            <p:cNvCxnSpPr>
              <a:cxnSpLocks/>
              <a:stCxn id="56" idx="5"/>
              <a:endCxn id="57"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1192303"/>
      </p:ext>
    </p:extLst>
  </p:cSld>
  <p:clrMapOvr>
    <a:masterClrMapping/>
  </p:clrMapOvr>
  <mc:AlternateContent xmlns:mc="http://schemas.openxmlformats.org/markup-compatibility/2006" xmlns:p14="http://schemas.microsoft.com/office/powerpoint/2010/main">
    <mc:Choice Requires="p14">
      <p:transition spd="slow" p14:dur="2000" advTm="27425"/>
    </mc:Choice>
    <mc:Fallback xmlns="">
      <p:transition spd="slow" advTm="2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10D60-91D7-6CD9-1D51-6B9601B7BAA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1447FEB-6FCB-F6B6-F28D-78EFB839D767}"/>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6F7334A-305A-18D7-9CDB-F47A3A7FECF1}"/>
              </a:ext>
            </a:extLst>
          </p:cNvPr>
          <p:cNvSpPr txBox="1"/>
          <p:nvPr/>
        </p:nvSpPr>
        <p:spPr>
          <a:xfrm>
            <a:off x="751436" y="0"/>
            <a:ext cx="10457131"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PREPROCESSING: NORMALISATION</a:t>
            </a:r>
          </a:p>
        </p:txBody>
      </p:sp>
      <p:sp>
        <p:nvSpPr>
          <p:cNvPr id="3" name="Footer Placeholder 2">
            <a:extLst>
              <a:ext uri="{FF2B5EF4-FFF2-40B4-BE49-F238E27FC236}">
                <a16:creationId xmlns:a16="http://schemas.microsoft.com/office/drawing/2014/main" id="{B4584898-EC8F-F3C0-E6DA-D49EECA38B3E}"/>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3D80560D-D462-C42F-75B6-893DAFB27279}"/>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1" name="TextBox 10">
            <a:extLst>
              <a:ext uri="{FF2B5EF4-FFF2-40B4-BE49-F238E27FC236}">
                <a16:creationId xmlns:a16="http://schemas.microsoft.com/office/drawing/2014/main" id="{4CEAFFD8-1DBA-ACFE-94FE-58D8C9D80D7A}"/>
              </a:ext>
            </a:extLst>
          </p:cNvPr>
          <p:cNvSpPr txBox="1"/>
          <p:nvPr/>
        </p:nvSpPr>
        <p:spPr>
          <a:xfrm>
            <a:off x="623392" y="626191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9 | </a:t>
            </a:r>
            <a:r>
              <a:rPr lang="en-GB" sz="1200" dirty="0">
                <a:latin typeface="Arial" panose="020B0604020202020204" pitchFamily="34" charset="0"/>
                <a:cs typeface="Arial" panose="020B0604020202020204" pitchFamily="34" charset="0"/>
              </a:rPr>
              <a:t>Before normalisation</a:t>
            </a:r>
          </a:p>
        </p:txBody>
      </p:sp>
      <p:pic>
        <p:nvPicPr>
          <p:cNvPr id="2054" name="Picture 6">
            <a:extLst>
              <a:ext uri="{FF2B5EF4-FFF2-40B4-BE49-F238E27FC236}">
                <a16:creationId xmlns:a16="http://schemas.microsoft.com/office/drawing/2014/main" id="{94051B36-B53A-64F5-7355-3030F1923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7448" y="1199428"/>
            <a:ext cx="3705225" cy="39147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227B27B6-5F66-CB9F-711D-04C05FD42D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621" y="1199428"/>
            <a:ext cx="4937262" cy="3934246"/>
          </a:xfrm>
          <a:prstGeom prst="rect">
            <a:avLst/>
          </a:prstGeom>
          <a:noFill/>
          <a:extLst>
            <a:ext uri="{909E8E84-426E-40DD-AFC4-6F175D3DCCD1}">
              <a14:hiddenFill xmlns:a14="http://schemas.microsoft.com/office/drawing/2010/main">
                <a:solidFill>
                  <a:srgbClr val="FFFFFF"/>
                </a:solidFill>
              </a14:hiddenFill>
            </a:ext>
          </a:extLst>
        </p:spPr>
      </p:pic>
      <p:pic>
        <p:nvPicPr>
          <p:cNvPr id="18" name="Audio 17">
            <a:hlinkClick r:id="" action="ppaction://media"/>
            <a:extLst>
              <a:ext uri="{FF2B5EF4-FFF2-40B4-BE49-F238E27FC236}">
                <a16:creationId xmlns:a16="http://schemas.microsoft.com/office/drawing/2014/main" id="{962BA86F-A904-36D6-2198-73BCF273D6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40" name="Group 39">
            <a:extLst>
              <a:ext uri="{FF2B5EF4-FFF2-40B4-BE49-F238E27FC236}">
                <a16:creationId xmlns:a16="http://schemas.microsoft.com/office/drawing/2014/main" id="{F1B25904-4848-1C63-0F16-535FAF6C1E36}"/>
              </a:ext>
            </a:extLst>
          </p:cNvPr>
          <p:cNvGrpSpPr/>
          <p:nvPr/>
        </p:nvGrpSpPr>
        <p:grpSpPr>
          <a:xfrm>
            <a:off x="83950" y="42374"/>
            <a:ext cx="704042" cy="695764"/>
            <a:chOff x="455861" y="643519"/>
            <a:chExt cx="5568131" cy="5568131"/>
          </a:xfrm>
        </p:grpSpPr>
        <p:grpSp>
          <p:nvGrpSpPr>
            <p:cNvPr id="41" name="Group 40">
              <a:extLst>
                <a:ext uri="{FF2B5EF4-FFF2-40B4-BE49-F238E27FC236}">
                  <a16:creationId xmlns:a16="http://schemas.microsoft.com/office/drawing/2014/main" id="{E978F697-1DD5-28C7-F921-220CAC63E7A4}"/>
                </a:ext>
              </a:extLst>
            </p:cNvPr>
            <p:cNvGrpSpPr/>
            <p:nvPr/>
          </p:nvGrpSpPr>
          <p:grpSpPr>
            <a:xfrm>
              <a:off x="455861" y="643519"/>
              <a:ext cx="5568131" cy="5568131"/>
              <a:chOff x="455861" y="643519"/>
              <a:chExt cx="5568131" cy="5568131"/>
            </a:xfrm>
          </p:grpSpPr>
          <p:sp>
            <p:nvSpPr>
              <p:cNvPr id="44" name="Rectangle 43">
                <a:extLst>
                  <a:ext uri="{FF2B5EF4-FFF2-40B4-BE49-F238E27FC236}">
                    <a16:creationId xmlns:a16="http://schemas.microsoft.com/office/drawing/2014/main" id="{878748A3-A2E5-BCE4-CE89-33F31CDD5013}"/>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5" name="Graphic 44" descr="Cat with solid fill">
                <a:extLst>
                  <a:ext uri="{FF2B5EF4-FFF2-40B4-BE49-F238E27FC236}">
                    <a16:creationId xmlns:a16="http://schemas.microsoft.com/office/drawing/2014/main" id="{A33AD50F-BDAB-2CD7-6845-82A26CB414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46" name="Graphic 45" descr="Convertible with solid fill">
                <a:extLst>
                  <a:ext uri="{FF2B5EF4-FFF2-40B4-BE49-F238E27FC236}">
                    <a16:creationId xmlns:a16="http://schemas.microsoft.com/office/drawing/2014/main" id="{FC4DA168-9022-9363-0D1C-91D04CB629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47" name="Graphic 46" descr="Airplane with solid fill">
                <a:extLst>
                  <a:ext uri="{FF2B5EF4-FFF2-40B4-BE49-F238E27FC236}">
                    <a16:creationId xmlns:a16="http://schemas.microsoft.com/office/drawing/2014/main" id="{6ACEFF72-F0C2-D384-AFE7-861A8B867B9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48" name="Oval 47">
                <a:extLst>
                  <a:ext uri="{FF2B5EF4-FFF2-40B4-BE49-F238E27FC236}">
                    <a16:creationId xmlns:a16="http://schemas.microsoft.com/office/drawing/2014/main" id="{FDF8C8F4-5D8F-8A3E-4ECD-E4F38E91DA7D}"/>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3B5FFCD-7499-5940-4399-40F0461D53C7}"/>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a:extLst>
                  <a:ext uri="{FF2B5EF4-FFF2-40B4-BE49-F238E27FC236}">
                    <a16:creationId xmlns:a16="http://schemas.microsoft.com/office/drawing/2014/main" id="{06FA1DB3-A06C-6F3E-2662-C672EB2A6DC5}"/>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3117AD2F-613F-5E1B-84A0-E1A09D88B703}"/>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3BCA5A23-B618-6E66-50B4-EEAD3E01DFB5}"/>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BE81E83-0EB9-9E00-DB3F-5F98A5969C66}"/>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6CB25CC-17FF-8764-7052-A4AC270D1BF6}"/>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F22E418-432D-C650-3E06-597823265679}"/>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4E4AAB8E-B865-EEA1-0708-0F0239AEA18A}"/>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19995D7-74A5-DAD8-4AB0-18147C3C4DBF}"/>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5E732AC9-4CA4-FB8D-326F-85699DCECD58}"/>
                  </a:ext>
                </a:extLst>
              </p:cNvPr>
              <p:cNvCxnSpPr>
                <a:cxnSpLocks/>
                <a:stCxn id="55" idx="5"/>
                <a:endCxn id="49"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F8ABBB4-1D94-3934-457A-2558CBF8364C}"/>
                  </a:ext>
                </a:extLst>
              </p:cNvPr>
              <p:cNvCxnSpPr>
                <a:cxnSpLocks/>
                <a:stCxn id="54" idx="3"/>
                <a:endCxn id="50"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FEEB051-A6A8-EB3C-C589-2F7C5F24B62A}"/>
                  </a:ext>
                </a:extLst>
              </p:cNvPr>
              <p:cNvCxnSpPr>
                <a:cxnSpLocks/>
                <a:stCxn id="48"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FA3760-6338-DF75-38FF-FFA517F45E77}"/>
                  </a:ext>
                </a:extLst>
              </p:cNvPr>
              <p:cNvCxnSpPr>
                <a:cxnSpLocks/>
                <a:stCxn id="56" idx="4"/>
                <a:endCxn id="55"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24A02E3-A4B3-5AE1-31BB-BC7EA30676C8}"/>
                  </a:ext>
                </a:extLst>
              </p:cNvPr>
              <p:cNvCxnSpPr>
                <a:cxnSpLocks/>
                <a:stCxn id="56" idx="3"/>
                <a:endCxn id="54"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3475C00-4072-5CE1-31D7-C9B06530071A}"/>
                  </a:ext>
                </a:extLst>
              </p:cNvPr>
              <p:cNvCxnSpPr>
                <a:cxnSpLocks/>
                <a:stCxn id="57" idx="4"/>
                <a:endCxn id="56"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FF669FAE-370F-9025-5C36-AECD5F88452D}"/>
                  </a:ext>
                </a:extLst>
              </p:cNvPr>
              <p:cNvCxnSpPr>
                <a:cxnSpLocks/>
                <a:stCxn id="53" idx="5"/>
                <a:endCxn id="54"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2A381E1E-C99F-03AA-E9FC-04B1EE794581}"/>
                  </a:ext>
                </a:extLst>
              </p:cNvPr>
              <p:cNvCxnSpPr>
                <a:cxnSpLocks/>
                <a:stCxn id="52" idx="5"/>
                <a:endCxn id="56"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0" name="Straight Connector 2049">
                <a:extLst>
                  <a:ext uri="{FF2B5EF4-FFF2-40B4-BE49-F238E27FC236}">
                    <a16:creationId xmlns:a16="http://schemas.microsoft.com/office/drawing/2014/main" id="{C6D68E6B-A5EA-E063-1F5E-1815D84D0ADB}"/>
                  </a:ext>
                </a:extLst>
              </p:cNvPr>
              <p:cNvCxnSpPr>
                <a:cxnSpLocks/>
                <a:stCxn id="57" idx="2"/>
                <a:endCxn id="52"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2645A15E-ABF1-991B-1540-7B42DB5303AB}"/>
                  </a:ext>
                </a:extLst>
              </p:cNvPr>
              <p:cNvCxnSpPr>
                <a:cxnSpLocks/>
                <a:stCxn id="52" idx="3"/>
                <a:endCxn id="53"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2" name="Straight Connector 2051">
                <a:extLst>
                  <a:ext uri="{FF2B5EF4-FFF2-40B4-BE49-F238E27FC236}">
                    <a16:creationId xmlns:a16="http://schemas.microsoft.com/office/drawing/2014/main" id="{7AD48D1A-C28A-FDBB-3D30-ADAD0C34C9B1}"/>
                  </a:ext>
                </a:extLst>
              </p:cNvPr>
              <p:cNvCxnSpPr>
                <a:cxnSpLocks/>
                <a:stCxn id="57" idx="2"/>
                <a:endCxn id="51"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3" name="Straight Connector 2052">
                <a:extLst>
                  <a:ext uri="{FF2B5EF4-FFF2-40B4-BE49-F238E27FC236}">
                    <a16:creationId xmlns:a16="http://schemas.microsoft.com/office/drawing/2014/main" id="{2E0B4ADC-EAD1-4BE5-2EEF-E78194D5DC03}"/>
                  </a:ext>
                </a:extLst>
              </p:cNvPr>
              <p:cNvCxnSpPr>
                <a:cxnSpLocks/>
                <a:stCxn id="52" idx="1"/>
                <a:endCxn id="51"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BC3F34F6-C672-D516-2525-A8AE733F8491}"/>
                  </a:ext>
                </a:extLst>
              </p:cNvPr>
              <p:cNvCxnSpPr>
                <a:cxnSpLocks/>
                <a:stCxn id="53" idx="1"/>
                <a:endCxn id="51"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9B54DD84-A897-3EA4-EB29-EF5681452D9E}"/>
                </a:ext>
              </a:extLst>
            </p:cNvPr>
            <p:cNvCxnSpPr>
              <a:cxnSpLocks/>
              <a:stCxn id="52" idx="4"/>
              <a:endCxn id="54"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3CCBDBF-C3C0-9F1A-D59E-21E0B52257CD}"/>
                </a:ext>
              </a:extLst>
            </p:cNvPr>
            <p:cNvCxnSpPr>
              <a:cxnSpLocks/>
              <a:stCxn id="54" idx="5"/>
              <a:endCxn id="55"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9011909"/>
      </p:ext>
    </p:extLst>
  </p:cSld>
  <p:clrMapOvr>
    <a:masterClrMapping/>
  </p:clrMapOvr>
  <mc:AlternateContent xmlns:mc="http://schemas.openxmlformats.org/markup-compatibility/2006" xmlns:p14="http://schemas.microsoft.com/office/powerpoint/2010/main">
    <mc:Choice Requires="p14">
      <p:transition spd="slow" p14:dur="2000" advTm="11623"/>
    </mc:Choice>
    <mc:Fallback xmlns="">
      <p:transition spd="slow" advTm="1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37C3-CACF-857D-83D8-21C515C65DF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89FBC95-27C2-AFD9-0413-DCFDA0FFAAF4}"/>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B12F444-5E89-E46C-A52B-30DF24C0C77E}"/>
              </a:ext>
            </a:extLst>
          </p:cNvPr>
          <p:cNvSpPr txBox="1"/>
          <p:nvPr/>
        </p:nvSpPr>
        <p:spPr>
          <a:xfrm>
            <a:off x="751436" y="0"/>
            <a:ext cx="10457131"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PREPROCESSING: NORMALISATION</a:t>
            </a:r>
          </a:p>
        </p:txBody>
      </p:sp>
      <p:sp>
        <p:nvSpPr>
          <p:cNvPr id="3" name="Footer Placeholder 2">
            <a:extLst>
              <a:ext uri="{FF2B5EF4-FFF2-40B4-BE49-F238E27FC236}">
                <a16:creationId xmlns:a16="http://schemas.microsoft.com/office/drawing/2014/main" id="{022A640E-935E-DE93-49AA-C65EB8B13065}"/>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0F32F7D0-AA02-20F2-C20C-9B9FA3C6909B}"/>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1" name="TextBox 10">
            <a:extLst>
              <a:ext uri="{FF2B5EF4-FFF2-40B4-BE49-F238E27FC236}">
                <a16:creationId xmlns:a16="http://schemas.microsoft.com/office/drawing/2014/main" id="{C5395087-90B7-6E95-7BDB-E23FC1DFBDC2}"/>
              </a:ext>
            </a:extLst>
          </p:cNvPr>
          <p:cNvSpPr txBox="1"/>
          <p:nvPr/>
        </p:nvSpPr>
        <p:spPr>
          <a:xfrm>
            <a:off x="623392" y="626191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10 | </a:t>
            </a:r>
            <a:r>
              <a:rPr lang="en-GB" sz="1200" dirty="0">
                <a:latin typeface="Arial" panose="020B0604020202020204" pitchFamily="34" charset="0"/>
                <a:cs typeface="Arial" panose="020B0604020202020204" pitchFamily="34" charset="0"/>
              </a:rPr>
              <a:t>After normalisation</a:t>
            </a:r>
          </a:p>
        </p:txBody>
      </p:sp>
      <p:pic>
        <p:nvPicPr>
          <p:cNvPr id="4" name="Picture 14">
            <a:extLst>
              <a:ext uri="{FF2B5EF4-FFF2-40B4-BE49-F238E27FC236}">
                <a16:creationId xmlns:a16="http://schemas.microsoft.com/office/drawing/2014/main" id="{9EE7FD6F-4B2F-B60B-0F30-1BC2001DC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222" y="1199429"/>
            <a:ext cx="4937262" cy="3934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a:extLst>
              <a:ext uri="{FF2B5EF4-FFF2-40B4-BE49-F238E27FC236}">
                <a16:creationId xmlns:a16="http://schemas.microsoft.com/office/drawing/2014/main" id="{A485DD64-6ECC-7CD4-BE7E-8F318C9128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7448" y="1199429"/>
            <a:ext cx="3705225" cy="3914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FCE9228-5B15-8B1C-CE32-2C608D5E75D8}"/>
              </a:ext>
            </a:extLst>
          </p:cNvPr>
          <p:cNvPicPr>
            <a:picLocks noChangeAspect="1"/>
          </p:cNvPicPr>
          <p:nvPr/>
        </p:nvPicPr>
        <p:blipFill>
          <a:blip r:embed="rId7"/>
          <a:stretch>
            <a:fillRect/>
          </a:stretch>
        </p:blipFill>
        <p:spPr>
          <a:xfrm>
            <a:off x="3311962" y="5209459"/>
            <a:ext cx="4680520" cy="1097683"/>
          </a:xfrm>
          <a:prstGeom prst="rect">
            <a:avLst/>
          </a:prstGeom>
        </p:spPr>
      </p:pic>
      <p:sp>
        <p:nvSpPr>
          <p:cNvPr id="9" name="TextBox 8">
            <a:extLst>
              <a:ext uri="{FF2B5EF4-FFF2-40B4-BE49-F238E27FC236}">
                <a16:creationId xmlns:a16="http://schemas.microsoft.com/office/drawing/2014/main" id="{E8AD931E-AA8E-2CEF-11C0-FF101F684264}"/>
              </a:ext>
            </a:extLst>
          </p:cNvPr>
          <p:cNvSpPr txBox="1"/>
          <p:nvPr/>
        </p:nvSpPr>
        <p:spPr>
          <a:xfrm>
            <a:off x="8760296" y="6412392"/>
            <a:ext cx="3384376"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(Machine Learning Models, N.D.; Kubat, 2021)</a:t>
            </a:r>
            <a:endParaRPr lang="en-GB" sz="1200" dirty="0">
              <a:solidFill>
                <a:schemeClr val="bg1">
                  <a:lumMod val="50000"/>
                </a:schemeClr>
              </a:solidFill>
            </a:endParaRPr>
          </a:p>
        </p:txBody>
      </p:sp>
      <p:pic>
        <p:nvPicPr>
          <p:cNvPr id="45" name="Audio 44">
            <a:hlinkClick r:id="" action="ppaction://media"/>
            <a:extLst>
              <a:ext uri="{FF2B5EF4-FFF2-40B4-BE49-F238E27FC236}">
                <a16:creationId xmlns:a16="http://schemas.microsoft.com/office/drawing/2014/main" id="{E395215F-AC25-367D-BD38-DD167338BFD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43" name="Group 42">
            <a:extLst>
              <a:ext uri="{FF2B5EF4-FFF2-40B4-BE49-F238E27FC236}">
                <a16:creationId xmlns:a16="http://schemas.microsoft.com/office/drawing/2014/main" id="{8BC6A443-7894-45AF-8F02-27F679963402}"/>
              </a:ext>
            </a:extLst>
          </p:cNvPr>
          <p:cNvGrpSpPr/>
          <p:nvPr/>
        </p:nvGrpSpPr>
        <p:grpSpPr>
          <a:xfrm>
            <a:off x="83950" y="42374"/>
            <a:ext cx="704042" cy="695764"/>
            <a:chOff x="455861" y="643519"/>
            <a:chExt cx="5568131" cy="5568131"/>
          </a:xfrm>
        </p:grpSpPr>
        <p:grpSp>
          <p:nvGrpSpPr>
            <p:cNvPr id="44" name="Group 43">
              <a:extLst>
                <a:ext uri="{FF2B5EF4-FFF2-40B4-BE49-F238E27FC236}">
                  <a16:creationId xmlns:a16="http://schemas.microsoft.com/office/drawing/2014/main" id="{5FBC427F-D837-C706-84F7-758ABD9449A4}"/>
                </a:ext>
              </a:extLst>
            </p:cNvPr>
            <p:cNvGrpSpPr/>
            <p:nvPr/>
          </p:nvGrpSpPr>
          <p:grpSpPr>
            <a:xfrm>
              <a:off x="455861" y="643519"/>
              <a:ext cx="5568131" cy="5568131"/>
              <a:chOff x="455861" y="643519"/>
              <a:chExt cx="5568131" cy="5568131"/>
            </a:xfrm>
          </p:grpSpPr>
          <p:sp>
            <p:nvSpPr>
              <p:cNvPr id="48" name="Rectangle 47">
                <a:extLst>
                  <a:ext uri="{FF2B5EF4-FFF2-40B4-BE49-F238E27FC236}">
                    <a16:creationId xmlns:a16="http://schemas.microsoft.com/office/drawing/2014/main" id="{1FD1B6EC-394F-255E-8E71-ED3A43BC02D5}"/>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9" name="Graphic 48" descr="Cat with solid fill">
                <a:extLst>
                  <a:ext uri="{FF2B5EF4-FFF2-40B4-BE49-F238E27FC236}">
                    <a16:creationId xmlns:a16="http://schemas.microsoft.com/office/drawing/2014/main" id="{220B34FD-C530-859C-4B45-50DE6C8DA3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50" name="Graphic 49" descr="Convertible with solid fill">
                <a:extLst>
                  <a:ext uri="{FF2B5EF4-FFF2-40B4-BE49-F238E27FC236}">
                    <a16:creationId xmlns:a16="http://schemas.microsoft.com/office/drawing/2014/main" id="{8ADDDECD-2B95-5CC1-4E4E-17D4341ECCA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51" name="Graphic 50" descr="Airplane with solid fill">
                <a:extLst>
                  <a:ext uri="{FF2B5EF4-FFF2-40B4-BE49-F238E27FC236}">
                    <a16:creationId xmlns:a16="http://schemas.microsoft.com/office/drawing/2014/main" id="{1782B43C-933E-8901-A4EC-00FB2B89328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52" name="Oval 51">
                <a:extLst>
                  <a:ext uri="{FF2B5EF4-FFF2-40B4-BE49-F238E27FC236}">
                    <a16:creationId xmlns:a16="http://schemas.microsoft.com/office/drawing/2014/main" id="{1D4CF4E5-6A6E-28DF-AAA9-161151640E9A}"/>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9A2DFB2E-46A6-0828-DFFE-2EF77288804B}"/>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Oval 53">
                <a:extLst>
                  <a:ext uri="{FF2B5EF4-FFF2-40B4-BE49-F238E27FC236}">
                    <a16:creationId xmlns:a16="http://schemas.microsoft.com/office/drawing/2014/main" id="{58C2F958-03BF-1586-1EA5-94C8B436B93D}"/>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9A14BE55-FE90-CDFF-0DB2-FA7CDC856950}"/>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E1473129-7DE3-BC85-D793-469849B8B793}"/>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3251BCAD-B508-A01B-08B9-09C0148855F8}"/>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1A414A01-61A2-AA22-8696-5A365B03A7A4}"/>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3F876CC2-8A34-53BF-5369-9FA08C37FB1C}"/>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F01901B-442F-08BB-D09F-47EB7CD53B9E}"/>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23D76BB-9547-0A35-50AB-BCBE172DAF57}"/>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1FBE2F02-281B-318B-45F4-06AD501D2E31}"/>
                  </a:ext>
                </a:extLst>
              </p:cNvPr>
              <p:cNvCxnSpPr>
                <a:cxnSpLocks/>
                <a:stCxn id="59" idx="5"/>
                <a:endCxn id="53"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DD84CD-243A-DAA1-9651-BB1BB04EB5AE}"/>
                  </a:ext>
                </a:extLst>
              </p:cNvPr>
              <p:cNvCxnSpPr>
                <a:cxnSpLocks/>
                <a:stCxn id="58" idx="3"/>
                <a:endCxn id="54"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0A0B853-8792-35B0-0577-8ECF43D6AB0B}"/>
                  </a:ext>
                </a:extLst>
              </p:cNvPr>
              <p:cNvCxnSpPr>
                <a:cxnSpLocks/>
                <a:stCxn id="52"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702837F-A2E4-14FB-32CD-BC58253A2F01}"/>
                  </a:ext>
                </a:extLst>
              </p:cNvPr>
              <p:cNvCxnSpPr>
                <a:cxnSpLocks/>
                <a:stCxn id="60" idx="4"/>
                <a:endCxn id="59"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07815C-E345-8A23-F33D-40AEAA79F460}"/>
                  </a:ext>
                </a:extLst>
              </p:cNvPr>
              <p:cNvCxnSpPr>
                <a:cxnSpLocks/>
                <a:stCxn id="60" idx="3"/>
                <a:endCxn id="58"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B50214E-F617-86A6-3DE2-A3D1DCC901EE}"/>
                  </a:ext>
                </a:extLst>
              </p:cNvPr>
              <p:cNvCxnSpPr>
                <a:cxnSpLocks/>
                <a:stCxn id="61" idx="4"/>
                <a:endCxn id="60"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2F318A-6F59-6069-6F02-04FAB3384F56}"/>
                  </a:ext>
                </a:extLst>
              </p:cNvPr>
              <p:cNvCxnSpPr>
                <a:cxnSpLocks/>
                <a:stCxn id="57" idx="5"/>
                <a:endCxn id="58"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0FD6A35-63BD-8824-70F3-4121F9AD5DFC}"/>
                  </a:ext>
                </a:extLst>
              </p:cNvPr>
              <p:cNvCxnSpPr>
                <a:cxnSpLocks/>
                <a:stCxn id="56" idx="5"/>
                <a:endCxn id="60"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7860BB5-96F7-BC25-DF93-0BB9C860BF49}"/>
                  </a:ext>
                </a:extLst>
              </p:cNvPr>
              <p:cNvCxnSpPr>
                <a:cxnSpLocks/>
                <a:stCxn id="61" idx="2"/>
                <a:endCxn id="56"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A82742C-453A-22C0-7661-5D842924197B}"/>
                  </a:ext>
                </a:extLst>
              </p:cNvPr>
              <p:cNvCxnSpPr>
                <a:cxnSpLocks/>
                <a:stCxn id="56" idx="3"/>
                <a:endCxn id="57"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B2341D1-08F4-F3C5-B666-97B61653A03A}"/>
                  </a:ext>
                </a:extLst>
              </p:cNvPr>
              <p:cNvCxnSpPr>
                <a:cxnSpLocks/>
                <a:stCxn id="61" idx="2"/>
                <a:endCxn id="55"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8FE2006-2E31-05F8-663E-156C375832D5}"/>
                  </a:ext>
                </a:extLst>
              </p:cNvPr>
              <p:cNvCxnSpPr>
                <a:cxnSpLocks/>
                <a:stCxn id="56" idx="1"/>
                <a:endCxn id="55"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07F454-2FA9-9821-F63A-7CF438A1069C}"/>
                  </a:ext>
                </a:extLst>
              </p:cNvPr>
              <p:cNvCxnSpPr>
                <a:cxnSpLocks/>
                <a:stCxn id="57" idx="1"/>
                <a:endCxn id="55"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a:extLst>
                <a:ext uri="{FF2B5EF4-FFF2-40B4-BE49-F238E27FC236}">
                  <a16:creationId xmlns:a16="http://schemas.microsoft.com/office/drawing/2014/main" id="{C1A24976-F623-F0EF-3A35-D532A209A5C6}"/>
                </a:ext>
              </a:extLst>
            </p:cNvPr>
            <p:cNvCxnSpPr>
              <a:cxnSpLocks/>
              <a:stCxn id="56" idx="4"/>
              <a:endCxn id="58"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78ADB44-3187-F300-DFF9-915DD9DAA77B}"/>
                </a:ext>
              </a:extLst>
            </p:cNvPr>
            <p:cNvCxnSpPr>
              <a:cxnSpLocks/>
              <a:stCxn id="58" idx="5"/>
              <a:endCxn id="59"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0622948"/>
      </p:ext>
    </p:extLst>
  </p:cSld>
  <p:clrMapOvr>
    <a:masterClrMapping/>
  </p:clrMapOvr>
  <mc:AlternateContent xmlns:mc="http://schemas.openxmlformats.org/markup-compatibility/2006" xmlns:p14="http://schemas.microsoft.com/office/powerpoint/2010/main">
    <mc:Choice Requires="p14">
      <p:transition spd="slow" p14:dur="2000" advTm="24046"/>
    </mc:Choice>
    <mc:Fallback xmlns="">
      <p:transition spd="slow" advTm="2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3FB74-3151-202D-427E-ED560601E16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1277F91-B798-051F-8233-D76CCDBE3CBC}"/>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B156133-FD4B-4215-D99A-DE4B1BA9FFD0}"/>
              </a:ext>
            </a:extLst>
          </p:cNvPr>
          <p:cNvSpPr txBox="1"/>
          <p:nvPr/>
        </p:nvSpPr>
        <p:spPr>
          <a:xfrm>
            <a:off x="751436" y="0"/>
            <a:ext cx="11249220"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PREPROCESSING: ONE-HOT ENCODING</a:t>
            </a:r>
          </a:p>
        </p:txBody>
      </p:sp>
      <p:sp>
        <p:nvSpPr>
          <p:cNvPr id="3" name="Footer Placeholder 2">
            <a:extLst>
              <a:ext uri="{FF2B5EF4-FFF2-40B4-BE49-F238E27FC236}">
                <a16:creationId xmlns:a16="http://schemas.microsoft.com/office/drawing/2014/main" id="{6C41255B-A911-BDD7-C62C-F75B920E231E}"/>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D3809AEE-E0D7-B2E7-24B8-FD733767A9D4}"/>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C57886F4-2428-1BF4-141B-8C3A89C2684D}"/>
              </a:ext>
            </a:extLst>
          </p:cNvPr>
          <p:cNvSpPr txBox="1"/>
          <p:nvPr/>
        </p:nvSpPr>
        <p:spPr>
          <a:xfrm>
            <a:off x="8904312" y="6412392"/>
            <a:ext cx="3240360"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(Gu &amp; Sung, 2021., </a:t>
            </a:r>
            <a:r>
              <a:rPr lang="en-GB" sz="1200" dirty="0" err="1">
                <a:solidFill>
                  <a:schemeClr val="bg1">
                    <a:lumMod val="50000"/>
                  </a:schemeClr>
                </a:solidFill>
                <a:latin typeface="Arial" panose="020B0604020202020204" pitchFamily="34" charset="0"/>
                <a:cs typeface="Arial" panose="020B0604020202020204" pitchFamily="34" charset="0"/>
              </a:rPr>
              <a:t>GeeksForGeeks</a:t>
            </a:r>
            <a:r>
              <a:rPr lang="en-GB" sz="1200" dirty="0">
                <a:solidFill>
                  <a:schemeClr val="bg1">
                    <a:lumMod val="50000"/>
                  </a:schemeClr>
                </a:solidFill>
                <a:latin typeface="Arial" panose="020B0604020202020204" pitchFamily="34" charset="0"/>
                <a:cs typeface="Arial" panose="020B0604020202020204" pitchFamily="34" charset="0"/>
              </a:rPr>
              <a:t>, 2024)</a:t>
            </a:r>
            <a:endParaRPr lang="en-GB" sz="1200" dirty="0">
              <a:solidFill>
                <a:schemeClr val="bg1">
                  <a:lumMod val="50000"/>
                </a:schemeClr>
              </a:solidFill>
            </a:endParaRPr>
          </a:p>
        </p:txBody>
      </p:sp>
      <p:pic>
        <p:nvPicPr>
          <p:cNvPr id="8" name="Picture 7">
            <a:extLst>
              <a:ext uri="{FF2B5EF4-FFF2-40B4-BE49-F238E27FC236}">
                <a16:creationId xmlns:a16="http://schemas.microsoft.com/office/drawing/2014/main" id="{CE36F2E2-2BF4-7F6E-17BC-07CDB75DDC51}"/>
              </a:ext>
            </a:extLst>
          </p:cNvPr>
          <p:cNvPicPr>
            <a:picLocks noChangeAspect="1"/>
          </p:cNvPicPr>
          <p:nvPr/>
        </p:nvPicPr>
        <p:blipFill>
          <a:blip r:embed="rId5"/>
          <a:stretch>
            <a:fillRect/>
          </a:stretch>
        </p:blipFill>
        <p:spPr>
          <a:xfrm>
            <a:off x="6169697" y="2348880"/>
            <a:ext cx="5404229" cy="2644623"/>
          </a:xfrm>
          <a:prstGeom prst="rect">
            <a:avLst/>
          </a:prstGeom>
        </p:spPr>
      </p:pic>
      <p:graphicFrame>
        <p:nvGraphicFramePr>
          <p:cNvPr id="10" name="Table 9">
            <a:extLst>
              <a:ext uri="{FF2B5EF4-FFF2-40B4-BE49-F238E27FC236}">
                <a16:creationId xmlns:a16="http://schemas.microsoft.com/office/drawing/2014/main" id="{58B67FFD-0ED8-0D54-C1F9-8A5E4B2DBC9C}"/>
              </a:ext>
            </a:extLst>
          </p:cNvPr>
          <p:cNvGraphicFramePr>
            <a:graphicFrameLocks noGrp="1"/>
          </p:cNvGraphicFramePr>
          <p:nvPr>
            <p:extLst>
              <p:ext uri="{D42A27DB-BD31-4B8C-83A1-F6EECF244321}">
                <p14:modId xmlns:p14="http://schemas.microsoft.com/office/powerpoint/2010/main" val="1314673382"/>
              </p:ext>
            </p:extLst>
          </p:nvPr>
        </p:nvGraphicFramePr>
        <p:xfrm>
          <a:off x="618074" y="1513330"/>
          <a:ext cx="5156560" cy="4161656"/>
        </p:xfrm>
        <a:graphic>
          <a:graphicData uri="http://schemas.openxmlformats.org/drawingml/2006/table">
            <a:tbl>
              <a:tblPr firstRow="1" bandRow="1">
                <a:tableStyleId>{5940675A-B579-460E-94D1-54222C63F5DA}</a:tableStyleId>
              </a:tblPr>
              <a:tblGrid>
                <a:gridCol w="1303725">
                  <a:extLst>
                    <a:ext uri="{9D8B030D-6E8A-4147-A177-3AD203B41FA5}">
                      <a16:colId xmlns:a16="http://schemas.microsoft.com/office/drawing/2014/main" val="4249703162"/>
                    </a:ext>
                  </a:extLst>
                </a:gridCol>
                <a:gridCol w="1190877">
                  <a:extLst>
                    <a:ext uri="{9D8B030D-6E8A-4147-A177-3AD203B41FA5}">
                      <a16:colId xmlns:a16="http://schemas.microsoft.com/office/drawing/2014/main" val="411675854"/>
                    </a:ext>
                  </a:extLst>
                </a:gridCol>
                <a:gridCol w="2661958">
                  <a:extLst>
                    <a:ext uri="{9D8B030D-6E8A-4147-A177-3AD203B41FA5}">
                      <a16:colId xmlns:a16="http://schemas.microsoft.com/office/drawing/2014/main" val="2187043864"/>
                    </a:ext>
                  </a:extLst>
                </a:gridCol>
              </a:tblGrid>
              <a:tr h="504056">
                <a:tc>
                  <a:txBody>
                    <a:bodyPr/>
                    <a:lstStyle/>
                    <a:p>
                      <a:pPr algn="ctr"/>
                      <a:r>
                        <a:rPr lang="en-GB" b="1" dirty="0">
                          <a:solidFill>
                            <a:schemeClr val="bg1"/>
                          </a:solidFill>
                        </a:rPr>
                        <a:t>LABEL</a:t>
                      </a:r>
                    </a:p>
                  </a:txBody>
                  <a:tcPr>
                    <a:solidFill>
                      <a:schemeClr val="tx1">
                        <a:lumMod val="75000"/>
                        <a:lumOff val="25000"/>
                      </a:schemeClr>
                    </a:solidFill>
                  </a:tcPr>
                </a:tc>
                <a:tc>
                  <a:txBody>
                    <a:bodyPr/>
                    <a:lstStyle/>
                    <a:p>
                      <a:pPr algn="ctr"/>
                      <a:r>
                        <a:rPr lang="en-GB" b="1" dirty="0">
                          <a:solidFill>
                            <a:schemeClr val="bg1"/>
                          </a:solidFill>
                        </a:rPr>
                        <a:t>NOMINAL</a:t>
                      </a:r>
                    </a:p>
                  </a:txBody>
                  <a:tcPr>
                    <a:solidFill>
                      <a:schemeClr val="tx1">
                        <a:lumMod val="75000"/>
                        <a:lumOff val="25000"/>
                      </a:schemeClr>
                    </a:solidFill>
                  </a:tcPr>
                </a:tc>
                <a:tc>
                  <a:txBody>
                    <a:bodyPr/>
                    <a:lstStyle/>
                    <a:p>
                      <a:pPr algn="ctr"/>
                      <a:r>
                        <a:rPr lang="en-GB" b="1" dirty="0">
                          <a:solidFill>
                            <a:schemeClr val="bg1"/>
                          </a:solidFill>
                        </a:rPr>
                        <a:t>ONE-HOT ENCODING</a:t>
                      </a:r>
                    </a:p>
                  </a:txBody>
                  <a:tcPr>
                    <a:solidFill>
                      <a:schemeClr val="tx1">
                        <a:lumMod val="75000"/>
                        <a:lumOff val="25000"/>
                      </a:schemeClr>
                    </a:solidFill>
                  </a:tcPr>
                </a:tc>
                <a:extLst>
                  <a:ext uri="{0D108BD9-81ED-4DB2-BD59-A6C34878D82A}">
                    <a16:rowId xmlns:a16="http://schemas.microsoft.com/office/drawing/2014/main" val="2557034523"/>
                  </a:ext>
                </a:extLst>
              </a:tr>
              <a:tr h="288032">
                <a:tc>
                  <a:txBody>
                    <a:bodyPr/>
                    <a:lstStyle/>
                    <a:p>
                      <a:r>
                        <a:rPr lang="en-GB" dirty="0"/>
                        <a:t>airplane</a:t>
                      </a:r>
                    </a:p>
                  </a:txBody>
                  <a:tcPr/>
                </a:tc>
                <a:tc>
                  <a:txBody>
                    <a:bodyPr/>
                    <a:lstStyle/>
                    <a:p>
                      <a:pPr algn="ctr"/>
                      <a:r>
                        <a:rPr lang="en-GB" dirty="0"/>
                        <a:t>0</a:t>
                      </a:r>
                    </a:p>
                  </a:txBody>
                  <a:tcPr/>
                </a:tc>
                <a:tc>
                  <a:txBody>
                    <a:bodyPr/>
                    <a:lstStyle/>
                    <a:p>
                      <a:pPr algn="ctr"/>
                      <a:r>
                        <a:rPr lang="en-GB" dirty="0"/>
                        <a:t>[1. 0. 0. 0. 0. 0. 0. 0. 0. 0.]</a:t>
                      </a:r>
                    </a:p>
                  </a:txBody>
                  <a:tcPr/>
                </a:tc>
                <a:extLst>
                  <a:ext uri="{0D108BD9-81ED-4DB2-BD59-A6C34878D82A}">
                    <a16:rowId xmlns:a16="http://schemas.microsoft.com/office/drawing/2014/main" val="3296229607"/>
                  </a:ext>
                </a:extLst>
              </a:tr>
              <a:tr h="288032">
                <a:tc>
                  <a:txBody>
                    <a:bodyPr/>
                    <a:lstStyle/>
                    <a:p>
                      <a:r>
                        <a:rPr lang="en-GB" dirty="0"/>
                        <a:t>automobile</a:t>
                      </a:r>
                    </a:p>
                  </a:txBody>
                  <a:tcPr/>
                </a:tc>
                <a:tc>
                  <a:txBody>
                    <a:bodyPr/>
                    <a:lstStyle/>
                    <a:p>
                      <a:pPr algn="ctr"/>
                      <a:r>
                        <a:rPr lang="en-GB" dirty="0"/>
                        <a:t>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1. 0. 0. 0. 0. 0. 0. 0. 0.]</a:t>
                      </a:r>
                    </a:p>
                  </a:txBody>
                  <a:tcPr/>
                </a:tc>
                <a:extLst>
                  <a:ext uri="{0D108BD9-81ED-4DB2-BD59-A6C34878D82A}">
                    <a16:rowId xmlns:a16="http://schemas.microsoft.com/office/drawing/2014/main" val="1973273688"/>
                  </a:ext>
                </a:extLst>
              </a:tr>
              <a:tr h="288032">
                <a:tc>
                  <a:txBody>
                    <a:bodyPr/>
                    <a:lstStyle/>
                    <a:p>
                      <a:r>
                        <a:rPr lang="en-GB" dirty="0"/>
                        <a:t>bird</a:t>
                      </a:r>
                    </a:p>
                  </a:txBody>
                  <a:tcPr/>
                </a:tc>
                <a:tc>
                  <a:txBody>
                    <a:bodyPr/>
                    <a:lstStyle/>
                    <a:p>
                      <a:pPr algn="ctr"/>
                      <a:r>
                        <a:rPr lang="en-GB" dirty="0"/>
                        <a:t>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1. 0. 0. 0. 0. 0. 0. 0.]</a:t>
                      </a:r>
                    </a:p>
                  </a:txBody>
                  <a:tcPr/>
                </a:tc>
                <a:extLst>
                  <a:ext uri="{0D108BD9-81ED-4DB2-BD59-A6C34878D82A}">
                    <a16:rowId xmlns:a16="http://schemas.microsoft.com/office/drawing/2014/main" val="669077683"/>
                  </a:ext>
                </a:extLst>
              </a:tr>
              <a:tr h="288032">
                <a:tc>
                  <a:txBody>
                    <a:bodyPr/>
                    <a:lstStyle/>
                    <a:p>
                      <a:r>
                        <a:rPr lang="en-GB" dirty="0"/>
                        <a:t>cat</a:t>
                      </a:r>
                    </a:p>
                  </a:txBody>
                  <a:tcPr/>
                </a:tc>
                <a:tc>
                  <a:txBody>
                    <a:bodyPr/>
                    <a:lstStyle/>
                    <a:p>
                      <a:pPr algn="ctr"/>
                      <a:r>
                        <a:rPr lang="en-GB" dirty="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0. 1. 0. 0. 0. 0. 0. 0.]</a:t>
                      </a:r>
                    </a:p>
                  </a:txBody>
                  <a:tcPr/>
                </a:tc>
                <a:extLst>
                  <a:ext uri="{0D108BD9-81ED-4DB2-BD59-A6C34878D82A}">
                    <a16:rowId xmlns:a16="http://schemas.microsoft.com/office/drawing/2014/main" val="1801615241"/>
                  </a:ext>
                </a:extLst>
              </a:tr>
              <a:tr h="288032">
                <a:tc>
                  <a:txBody>
                    <a:bodyPr/>
                    <a:lstStyle/>
                    <a:p>
                      <a:r>
                        <a:rPr lang="en-GB" dirty="0"/>
                        <a:t>deer</a:t>
                      </a:r>
                    </a:p>
                  </a:txBody>
                  <a:tcPr/>
                </a:tc>
                <a:tc>
                  <a:txBody>
                    <a:bodyPr/>
                    <a:lstStyle/>
                    <a:p>
                      <a:pPr algn="ctr"/>
                      <a:r>
                        <a:rPr lang="en-GB" dirty="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0. 0. 1. 0. 0. 0. 0. 0.]</a:t>
                      </a:r>
                    </a:p>
                  </a:txBody>
                  <a:tcPr/>
                </a:tc>
                <a:extLst>
                  <a:ext uri="{0D108BD9-81ED-4DB2-BD59-A6C34878D82A}">
                    <a16:rowId xmlns:a16="http://schemas.microsoft.com/office/drawing/2014/main" val="677975073"/>
                  </a:ext>
                </a:extLst>
              </a:tr>
              <a:tr h="288032">
                <a:tc>
                  <a:txBody>
                    <a:bodyPr/>
                    <a:lstStyle/>
                    <a:p>
                      <a:r>
                        <a:rPr lang="en-GB" dirty="0"/>
                        <a:t>dog</a:t>
                      </a:r>
                    </a:p>
                  </a:txBody>
                  <a:tcPr/>
                </a:tc>
                <a:tc>
                  <a:txBody>
                    <a:bodyPr/>
                    <a:lstStyle/>
                    <a:p>
                      <a:pPr algn="ctr"/>
                      <a:r>
                        <a:rPr lang="en-GB" dirty="0"/>
                        <a:t>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0. 0. 0. 1. 0. 0. 0. 0.]</a:t>
                      </a:r>
                    </a:p>
                  </a:txBody>
                  <a:tcPr/>
                </a:tc>
                <a:extLst>
                  <a:ext uri="{0D108BD9-81ED-4DB2-BD59-A6C34878D82A}">
                    <a16:rowId xmlns:a16="http://schemas.microsoft.com/office/drawing/2014/main" val="2779007714"/>
                  </a:ext>
                </a:extLst>
              </a:tr>
              <a:tr h="288032">
                <a:tc>
                  <a:txBody>
                    <a:bodyPr/>
                    <a:lstStyle/>
                    <a:p>
                      <a:r>
                        <a:rPr lang="en-GB" dirty="0"/>
                        <a:t>frog</a:t>
                      </a:r>
                    </a:p>
                  </a:txBody>
                  <a:tcPr/>
                </a:tc>
                <a:tc>
                  <a:txBody>
                    <a:bodyPr/>
                    <a:lstStyle/>
                    <a:p>
                      <a:pPr algn="ctr"/>
                      <a:r>
                        <a:rPr lang="en-GB" dirty="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0. 0. 0. 0. 1. 0. 0. 0.]</a:t>
                      </a:r>
                    </a:p>
                  </a:txBody>
                  <a:tcPr/>
                </a:tc>
                <a:extLst>
                  <a:ext uri="{0D108BD9-81ED-4DB2-BD59-A6C34878D82A}">
                    <a16:rowId xmlns:a16="http://schemas.microsoft.com/office/drawing/2014/main" val="2017992128"/>
                  </a:ext>
                </a:extLst>
              </a:tr>
              <a:tr h="288032">
                <a:tc>
                  <a:txBody>
                    <a:bodyPr/>
                    <a:lstStyle/>
                    <a:p>
                      <a:r>
                        <a:rPr lang="en-GB" dirty="0"/>
                        <a:t>horse</a:t>
                      </a:r>
                    </a:p>
                  </a:txBody>
                  <a:tcPr/>
                </a:tc>
                <a:tc>
                  <a:txBody>
                    <a:bodyPr/>
                    <a:lstStyle/>
                    <a:p>
                      <a:pPr algn="ctr"/>
                      <a:r>
                        <a:rPr lang="en-GB" dirty="0"/>
                        <a:t>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0. 0. 0. 0. 0. 1. 0. 0.]</a:t>
                      </a:r>
                    </a:p>
                  </a:txBody>
                  <a:tcPr/>
                </a:tc>
                <a:extLst>
                  <a:ext uri="{0D108BD9-81ED-4DB2-BD59-A6C34878D82A}">
                    <a16:rowId xmlns:a16="http://schemas.microsoft.com/office/drawing/2014/main" val="1257330236"/>
                  </a:ext>
                </a:extLst>
              </a:tr>
              <a:tr h="288032">
                <a:tc>
                  <a:txBody>
                    <a:bodyPr/>
                    <a:lstStyle/>
                    <a:p>
                      <a:r>
                        <a:rPr lang="en-GB" dirty="0"/>
                        <a:t>ship</a:t>
                      </a:r>
                    </a:p>
                  </a:txBody>
                  <a:tcPr/>
                </a:tc>
                <a:tc>
                  <a:txBody>
                    <a:bodyPr/>
                    <a:lstStyle/>
                    <a:p>
                      <a:pPr algn="ctr"/>
                      <a:r>
                        <a:rPr lang="en-GB" dirty="0"/>
                        <a:t>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0. 0. 0. 0. 0. 0. 1. 0.]</a:t>
                      </a:r>
                    </a:p>
                  </a:txBody>
                  <a:tcPr/>
                </a:tc>
                <a:extLst>
                  <a:ext uri="{0D108BD9-81ED-4DB2-BD59-A6C34878D82A}">
                    <a16:rowId xmlns:a16="http://schemas.microsoft.com/office/drawing/2014/main" val="250777564"/>
                  </a:ext>
                </a:extLst>
              </a:tr>
              <a:tr h="288032">
                <a:tc>
                  <a:txBody>
                    <a:bodyPr/>
                    <a:lstStyle/>
                    <a:p>
                      <a:r>
                        <a:rPr lang="en-GB" dirty="0"/>
                        <a:t>truck</a:t>
                      </a:r>
                    </a:p>
                  </a:txBody>
                  <a:tcPr/>
                </a:tc>
                <a:tc>
                  <a:txBody>
                    <a:bodyPr/>
                    <a:lstStyle/>
                    <a:p>
                      <a:pPr algn="ctr"/>
                      <a:r>
                        <a:rPr lang="en-GB" dirty="0"/>
                        <a:t>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 0. 0. 0. 0. 0. 0. 0. 0. 1.]</a:t>
                      </a:r>
                    </a:p>
                  </a:txBody>
                  <a:tcPr/>
                </a:tc>
                <a:extLst>
                  <a:ext uri="{0D108BD9-81ED-4DB2-BD59-A6C34878D82A}">
                    <a16:rowId xmlns:a16="http://schemas.microsoft.com/office/drawing/2014/main" val="1615809140"/>
                  </a:ext>
                </a:extLst>
              </a:tr>
            </a:tbl>
          </a:graphicData>
        </a:graphic>
      </p:graphicFrame>
      <p:sp>
        <p:nvSpPr>
          <p:cNvPr id="13" name="TextBox 12">
            <a:extLst>
              <a:ext uri="{FF2B5EF4-FFF2-40B4-BE49-F238E27FC236}">
                <a16:creationId xmlns:a16="http://schemas.microsoft.com/office/drawing/2014/main" id="{1FD049FE-62A8-7B19-B041-4A3CA5E18F91}"/>
              </a:ext>
            </a:extLst>
          </p:cNvPr>
          <p:cNvSpPr txBox="1"/>
          <p:nvPr/>
        </p:nvSpPr>
        <p:spPr>
          <a:xfrm>
            <a:off x="551384" y="1137161"/>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TABLE 1 | </a:t>
            </a:r>
            <a:r>
              <a:rPr lang="en-GB" sz="1200" dirty="0">
                <a:latin typeface="Arial" panose="020B0604020202020204" pitchFamily="34" charset="0"/>
                <a:cs typeface="Arial" panose="020B0604020202020204" pitchFamily="34" charset="0"/>
              </a:rPr>
              <a:t>One-hot encoding</a:t>
            </a:r>
          </a:p>
        </p:txBody>
      </p:sp>
      <p:pic>
        <p:nvPicPr>
          <p:cNvPr id="35" name="Audio 34">
            <a:hlinkClick r:id="" action="ppaction://media"/>
            <a:extLst>
              <a:ext uri="{FF2B5EF4-FFF2-40B4-BE49-F238E27FC236}">
                <a16:creationId xmlns:a16="http://schemas.microsoft.com/office/drawing/2014/main" id="{EFBE992B-5CC4-8DB9-92B3-67B29399E9D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grpSp>
        <p:nvGrpSpPr>
          <p:cNvPr id="43" name="Group 42">
            <a:extLst>
              <a:ext uri="{FF2B5EF4-FFF2-40B4-BE49-F238E27FC236}">
                <a16:creationId xmlns:a16="http://schemas.microsoft.com/office/drawing/2014/main" id="{E8719B81-F8F4-8D98-CF92-272FB8B316B7}"/>
              </a:ext>
            </a:extLst>
          </p:cNvPr>
          <p:cNvGrpSpPr/>
          <p:nvPr/>
        </p:nvGrpSpPr>
        <p:grpSpPr>
          <a:xfrm>
            <a:off x="83950" y="42374"/>
            <a:ext cx="704042" cy="695764"/>
            <a:chOff x="455861" y="643519"/>
            <a:chExt cx="5568131" cy="5568131"/>
          </a:xfrm>
        </p:grpSpPr>
        <p:grpSp>
          <p:nvGrpSpPr>
            <p:cNvPr id="44" name="Group 43">
              <a:extLst>
                <a:ext uri="{FF2B5EF4-FFF2-40B4-BE49-F238E27FC236}">
                  <a16:creationId xmlns:a16="http://schemas.microsoft.com/office/drawing/2014/main" id="{87A9D87C-0998-CD89-5403-D98BC8AEF5B5}"/>
                </a:ext>
              </a:extLst>
            </p:cNvPr>
            <p:cNvGrpSpPr/>
            <p:nvPr/>
          </p:nvGrpSpPr>
          <p:grpSpPr>
            <a:xfrm>
              <a:off x="455861" y="643519"/>
              <a:ext cx="5568131" cy="5568131"/>
              <a:chOff x="455861" y="643519"/>
              <a:chExt cx="5568131" cy="5568131"/>
            </a:xfrm>
          </p:grpSpPr>
          <p:sp>
            <p:nvSpPr>
              <p:cNvPr id="47" name="Rectangle 46">
                <a:extLst>
                  <a:ext uri="{FF2B5EF4-FFF2-40B4-BE49-F238E27FC236}">
                    <a16:creationId xmlns:a16="http://schemas.microsoft.com/office/drawing/2014/main" id="{63A7970A-445D-0594-FA9F-9CE60106186B}"/>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8" name="Graphic 47" descr="Cat with solid fill">
                <a:extLst>
                  <a:ext uri="{FF2B5EF4-FFF2-40B4-BE49-F238E27FC236}">
                    <a16:creationId xmlns:a16="http://schemas.microsoft.com/office/drawing/2014/main" id="{05D1824D-23BE-3CF8-197C-C2C3AD34A8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878031" y="908720"/>
                <a:ext cx="1907458" cy="1907458"/>
              </a:xfrm>
              <a:prstGeom prst="rect">
                <a:avLst/>
              </a:prstGeom>
            </p:spPr>
          </p:pic>
          <p:pic>
            <p:nvPicPr>
              <p:cNvPr id="49" name="Graphic 48" descr="Convertible with solid fill">
                <a:extLst>
                  <a:ext uri="{FF2B5EF4-FFF2-40B4-BE49-F238E27FC236}">
                    <a16:creationId xmlns:a16="http://schemas.microsoft.com/office/drawing/2014/main" id="{627516A8-03C7-C37E-A320-C086190D196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3595" y="3871574"/>
                <a:ext cx="2203293" cy="2203293"/>
              </a:xfrm>
              <a:prstGeom prst="rect">
                <a:avLst/>
              </a:prstGeom>
            </p:spPr>
          </p:pic>
          <p:pic>
            <p:nvPicPr>
              <p:cNvPr id="50" name="Graphic 49" descr="Airplane with solid fill">
                <a:extLst>
                  <a:ext uri="{FF2B5EF4-FFF2-40B4-BE49-F238E27FC236}">
                    <a16:creationId xmlns:a16="http://schemas.microsoft.com/office/drawing/2014/main" id="{1D88C6B1-51CD-C74E-2686-4F23FE6428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20036" y="3764575"/>
                <a:ext cx="1907458" cy="1907458"/>
              </a:xfrm>
              <a:prstGeom prst="rect">
                <a:avLst/>
              </a:prstGeom>
            </p:spPr>
          </p:pic>
          <p:sp>
            <p:nvSpPr>
              <p:cNvPr id="51" name="Oval 50">
                <a:extLst>
                  <a:ext uri="{FF2B5EF4-FFF2-40B4-BE49-F238E27FC236}">
                    <a16:creationId xmlns:a16="http://schemas.microsoft.com/office/drawing/2014/main" id="{053B09AB-0FD3-8F1A-E77A-2DB64E6F85D6}"/>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E4290D9-00F0-3587-9839-DC3EB4B2329A}"/>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ADB9194E-4828-FB8D-6FB3-EE387B423728}"/>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A4CCF7C8-C2A7-1510-AEFC-439701173558}"/>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5214CF87-2B93-498E-DC38-6744874033AC}"/>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7B6AC8BC-40DB-0758-3D2E-F2FE3AE31AE9}"/>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A750E6E9-6858-DDAD-5A46-2F1DCD323EB1}"/>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F53DAA67-A69B-64FE-D681-1E2A28FE9845}"/>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178133A2-812B-41D2-8CD7-01F8DA30DDF9}"/>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F904438-326B-8229-3D92-0CFF97814A85}"/>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B9C83D96-0257-E163-02AD-451BEC5DFB1E}"/>
                  </a:ext>
                </a:extLst>
              </p:cNvPr>
              <p:cNvCxnSpPr>
                <a:cxnSpLocks/>
                <a:stCxn id="58" idx="5"/>
                <a:endCxn id="52"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280988C-E755-05A6-E0B0-990AACC36B32}"/>
                  </a:ext>
                </a:extLst>
              </p:cNvPr>
              <p:cNvCxnSpPr>
                <a:cxnSpLocks/>
                <a:stCxn id="57" idx="3"/>
                <a:endCxn id="53"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C22C56A-8568-F44C-29EE-2714C9C1E753}"/>
                  </a:ext>
                </a:extLst>
              </p:cNvPr>
              <p:cNvCxnSpPr>
                <a:cxnSpLocks/>
                <a:stCxn id="51"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FA68BC0-8001-98D5-AD20-91315BED88A5}"/>
                  </a:ext>
                </a:extLst>
              </p:cNvPr>
              <p:cNvCxnSpPr>
                <a:cxnSpLocks/>
                <a:stCxn id="59" idx="4"/>
                <a:endCxn id="58"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19B3E21-3B22-1E7A-9D72-B55C147DF3E1}"/>
                  </a:ext>
                </a:extLst>
              </p:cNvPr>
              <p:cNvCxnSpPr>
                <a:cxnSpLocks/>
                <a:stCxn id="59" idx="3"/>
                <a:endCxn id="57"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E48DF16-F8E1-F323-D85C-95DDDA031F50}"/>
                  </a:ext>
                </a:extLst>
              </p:cNvPr>
              <p:cNvCxnSpPr>
                <a:cxnSpLocks/>
                <a:stCxn id="60" idx="4"/>
                <a:endCxn id="59"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93C695C-A557-4373-B143-D82DAC3F5089}"/>
                  </a:ext>
                </a:extLst>
              </p:cNvPr>
              <p:cNvCxnSpPr>
                <a:cxnSpLocks/>
                <a:stCxn id="56" idx="5"/>
                <a:endCxn id="57"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61C50BA-3303-96D2-4747-53DB3A0FFA6E}"/>
                  </a:ext>
                </a:extLst>
              </p:cNvPr>
              <p:cNvCxnSpPr>
                <a:cxnSpLocks/>
                <a:stCxn id="55" idx="5"/>
                <a:endCxn id="59"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DCC5CD6-2A3A-7FCB-3910-7C639C413C83}"/>
                  </a:ext>
                </a:extLst>
              </p:cNvPr>
              <p:cNvCxnSpPr>
                <a:cxnSpLocks/>
                <a:stCxn id="60" idx="2"/>
                <a:endCxn id="55"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1A03DDB-5E47-3869-07F1-2A32D8D89111}"/>
                  </a:ext>
                </a:extLst>
              </p:cNvPr>
              <p:cNvCxnSpPr>
                <a:cxnSpLocks/>
                <a:stCxn id="55" idx="3"/>
                <a:endCxn id="56"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19ACEB0-4692-716A-7BED-B7E4F058ADFD}"/>
                  </a:ext>
                </a:extLst>
              </p:cNvPr>
              <p:cNvCxnSpPr>
                <a:cxnSpLocks/>
                <a:stCxn id="60" idx="2"/>
                <a:endCxn id="54"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9CDB571-1D97-C2F5-E50D-0FEDF1C29530}"/>
                  </a:ext>
                </a:extLst>
              </p:cNvPr>
              <p:cNvCxnSpPr>
                <a:cxnSpLocks/>
                <a:stCxn id="55" idx="1"/>
                <a:endCxn id="54"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18B71DE-565D-EA7C-4A0A-C36381997B0F}"/>
                  </a:ext>
                </a:extLst>
              </p:cNvPr>
              <p:cNvCxnSpPr>
                <a:cxnSpLocks/>
                <a:stCxn id="56" idx="1"/>
                <a:endCxn id="54"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ADD24B7E-A599-4FED-F0F8-6F4DC96E3034}"/>
                </a:ext>
              </a:extLst>
            </p:cNvPr>
            <p:cNvCxnSpPr>
              <a:cxnSpLocks/>
              <a:stCxn id="55" idx="4"/>
              <a:endCxn id="57"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627ECB4-2D56-FF84-4997-F63441B41B7C}"/>
                </a:ext>
              </a:extLst>
            </p:cNvPr>
            <p:cNvCxnSpPr>
              <a:cxnSpLocks/>
              <a:stCxn id="57" idx="5"/>
              <a:endCxn id="58"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7603531"/>
      </p:ext>
    </p:extLst>
  </p:cSld>
  <p:clrMapOvr>
    <a:masterClrMapping/>
  </p:clrMapOvr>
  <mc:AlternateContent xmlns:mc="http://schemas.openxmlformats.org/markup-compatibility/2006" xmlns:p14="http://schemas.microsoft.com/office/powerpoint/2010/main">
    <mc:Choice Requires="p14">
      <p:transition spd="slow" p14:dur="2000" advTm="33893"/>
    </mc:Choice>
    <mc:Fallback xmlns="">
      <p:transition spd="slow" advTm="3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F7CB559-B415-A590-E932-86586096391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E8C37E-938E-3251-2A04-1C70E3E10120}"/>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7A6D0BB7-A349-E3EE-0387-BEF3C9F34735}"/>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9499C68C-44E2-59C5-0474-AD42B3E35C1A}"/>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grpSp>
        <p:nvGrpSpPr>
          <p:cNvPr id="70" name="Group 69">
            <a:extLst>
              <a:ext uri="{FF2B5EF4-FFF2-40B4-BE49-F238E27FC236}">
                <a16:creationId xmlns:a16="http://schemas.microsoft.com/office/drawing/2014/main" id="{CDB36F81-2BE9-E7A5-0DFA-DB06F38D1A6A}"/>
              </a:ext>
            </a:extLst>
          </p:cNvPr>
          <p:cNvGrpSpPr/>
          <p:nvPr/>
        </p:nvGrpSpPr>
        <p:grpSpPr>
          <a:xfrm>
            <a:off x="191344" y="1194254"/>
            <a:ext cx="4248472" cy="4248472"/>
            <a:chOff x="455861" y="643519"/>
            <a:chExt cx="5568131" cy="5568131"/>
          </a:xfrm>
        </p:grpSpPr>
        <p:grpSp>
          <p:nvGrpSpPr>
            <p:cNvPr id="71" name="Group 70">
              <a:extLst>
                <a:ext uri="{FF2B5EF4-FFF2-40B4-BE49-F238E27FC236}">
                  <a16:creationId xmlns:a16="http://schemas.microsoft.com/office/drawing/2014/main" id="{61ED6E61-0E7B-6418-E791-ABFC9CBA41D3}"/>
                </a:ext>
              </a:extLst>
            </p:cNvPr>
            <p:cNvGrpSpPr/>
            <p:nvPr/>
          </p:nvGrpSpPr>
          <p:grpSpPr>
            <a:xfrm>
              <a:off x="455861" y="643519"/>
              <a:ext cx="5568131" cy="5568131"/>
              <a:chOff x="455861" y="643519"/>
              <a:chExt cx="5568131" cy="5568131"/>
            </a:xfrm>
          </p:grpSpPr>
          <p:sp>
            <p:nvSpPr>
              <p:cNvPr id="74" name="Rectangle 73">
                <a:extLst>
                  <a:ext uri="{FF2B5EF4-FFF2-40B4-BE49-F238E27FC236}">
                    <a16:creationId xmlns:a16="http://schemas.microsoft.com/office/drawing/2014/main" id="{B2FA3DF1-F1E5-929C-350E-FDD654D41CB2}"/>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75" name="Graphic 74" descr="Cat with solid fill">
                <a:extLst>
                  <a:ext uri="{FF2B5EF4-FFF2-40B4-BE49-F238E27FC236}">
                    <a16:creationId xmlns:a16="http://schemas.microsoft.com/office/drawing/2014/main" id="{C5D8BEE7-F039-2BF0-B7A9-F36EA6F67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78031" y="908720"/>
                <a:ext cx="1907458" cy="1907458"/>
              </a:xfrm>
              <a:prstGeom prst="rect">
                <a:avLst/>
              </a:prstGeom>
            </p:spPr>
          </p:pic>
          <p:pic>
            <p:nvPicPr>
              <p:cNvPr id="76" name="Graphic 75" descr="Convertible with solid fill">
                <a:extLst>
                  <a:ext uri="{FF2B5EF4-FFF2-40B4-BE49-F238E27FC236}">
                    <a16:creationId xmlns:a16="http://schemas.microsoft.com/office/drawing/2014/main" id="{DE0750AF-6634-13A5-13DF-A4AAC64B56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95" y="3871574"/>
                <a:ext cx="2203293" cy="2203293"/>
              </a:xfrm>
              <a:prstGeom prst="rect">
                <a:avLst/>
              </a:prstGeom>
            </p:spPr>
          </p:pic>
          <p:pic>
            <p:nvPicPr>
              <p:cNvPr id="77" name="Graphic 76" descr="Airplane with solid fill">
                <a:extLst>
                  <a:ext uri="{FF2B5EF4-FFF2-40B4-BE49-F238E27FC236}">
                    <a16:creationId xmlns:a16="http://schemas.microsoft.com/office/drawing/2014/main" id="{50E62902-10E7-EBF8-6A1D-6FCBDB8187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036" y="3764575"/>
                <a:ext cx="1907458" cy="1907458"/>
              </a:xfrm>
              <a:prstGeom prst="rect">
                <a:avLst/>
              </a:prstGeom>
            </p:spPr>
          </p:pic>
          <p:sp>
            <p:nvSpPr>
              <p:cNvPr id="78" name="Oval 77">
                <a:extLst>
                  <a:ext uri="{FF2B5EF4-FFF2-40B4-BE49-F238E27FC236}">
                    <a16:creationId xmlns:a16="http://schemas.microsoft.com/office/drawing/2014/main" id="{ABD2F4BB-C584-6017-6E4E-4EAEEB9761C3}"/>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E754ABCC-AC71-0E96-463B-6FDA21DD816C}"/>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a:extLst>
                  <a:ext uri="{FF2B5EF4-FFF2-40B4-BE49-F238E27FC236}">
                    <a16:creationId xmlns:a16="http://schemas.microsoft.com/office/drawing/2014/main" id="{A0C8467E-1D5F-F14F-019D-09C0814A91AC}"/>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2973EF54-7BB1-423D-8146-20862591A5DF}"/>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61CEB912-DB1D-BBDE-9EF9-78CC7636E8AA}"/>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7713A164-A35E-1D29-04C7-FF490A314D01}"/>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9BAA75E9-78D1-E328-CBEB-0F56789D3182}"/>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092F7370-740A-3992-1A1A-CAE2F90D0AA9}"/>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D362CFA7-50EE-C0E5-4990-96BB98436508}"/>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121B25B6-2F48-A158-4D41-F5EB157549BE}"/>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6AB21C7E-4ADB-1D94-B21F-9C3A70064A1D}"/>
                  </a:ext>
                </a:extLst>
              </p:cNvPr>
              <p:cNvCxnSpPr>
                <a:cxnSpLocks/>
                <a:stCxn id="85" idx="5"/>
                <a:endCxn id="79" idx="1"/>
              </p:cNvCxnSpPr>
              <p:nvPr/>
            </p:nvCxnSpPr>
            <p:spPr>
              <a:xfrm>
                <a:off x="3696108" y="3813170"/>
                <a:ext cx="540745" cy="3112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2A2402F-8B81-038F-4254-63D90BD96542}"/>
                  </a:ext>
                </a:extLst>
              </p:cNvPr>
              <p:cNvCxnSpPr>
                <a:cxnSpLocks/>
                <a:stCxn id="84" idx="3"/>
                <a:endCxn id="80" idx="7"/>
              </p:cNvCxnSpPr>
              <p:nvPr/>
            </p:nvCxnSpPr>
            <p:spPr>
              <a:xfrm flipH="1">
                <a:off x="2002774" y="3339908"/>
                <a:ext cx="516173" cy="875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1DF4A37-DE15-F510-5048-B86F25C351A2}"/>
                  </a:ext>
                </a:extLst>
              </p:cNvPr>
              <p:cNvCxnSpPr>
                <a:cxnSpLocks/>
                <a:stCxn id="78" idx="1"/>
              </p:cNvCxnSpPr>
              <p:nvPr/>
            </p:nvCxnSpPr>
            <p:spPr>
              <a:xfrm flipH="1" flipV="1">
                <a:off x="3337882" y="1278046"/>
                <a:ext cx="632259" cy="5789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8AADAEB-AEC9-6177-AA01-9F655B6EA65E}"/>
                  </a:ext>
                </a:extLst>
              </p:cNvPr>
              <p:cNvCxnSpPr>
                <a:cxnSpLocks/>
                <a:stCxn id="86" idx="4"/>
                <a:endCxn id="85" idx="0"/>
              </p:cNvCxnSpPr>
              <p:nvPr/>
            </p:nvCxnSpPr>
            <p:spPr>
              <a:xfrm>
                <a:off x="3279774" y="2643229"/>
                <a:ext cx="295369" cy="8779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89CF785-93ED-70CD-2FE0-2B701038F862}"/>
                  </a:ext>
                </a:extLst>
              </p:cNvPr>
              <p:cNvCxnSpPr>
                <a:cxnSpLocks/>
                <a:stCxn id="86" idx="3"/>
                <a:endCxn id="84" idx="7"/>
              </p:cNvCxnSpPr>
              <p:nvPr/>
            </p:nvCxnSpPr>
            <p:spPr>
              <a:xfrm flipH="1">
                <a:off x="2760878" y="2593124"/>
                <a:ext cx="397930" cy="5048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92057F0-1AFB-D821-2355-C011A75FC09F}"/>
                  </a:ext>
                </a:extLst>
              </p:cNvPr>
              <p:cNvCxnSpPr>
                <a:cxnSpLocks/>
                <a:stCxn id="87" idx="4"/>
                <a:endCxn id="86" idx="0"/>
              </p:cNvCxnSpPr>
              <p:nvPr/>
            </p:nvCxnSpPr>
            <p:spPr>
              <a:xfrm flipH="1">
                <a:off x="3279774" y="1468785"/>
                <a:ext cx="43041" cy="8323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8307C6D6-4775-5A56-B40B-CA8BBA723D13}"/>
                  </a:ext>
                </a:extLst>
              </p:cNvPr>
              <p:cNvCxnSpPr>
                <a:cxnSpLocks/>
                <a:stCxn id="83" idx="5"/>
                <a:endCxn id="84" idx="1"/>
              </p:cNvCxnSpPr>
              <p:nvPr/>
            </p:nvCxnSpPr>
            <p:spPr>
              <a:xfrm>
                <a:off x="2002775" y="2623829"/>
                <a:ext cx="516172" cy="474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21FE79B-F69F-661E-DC0D-1DEF0CF156DB}"/>
                  </a:ext>
                </a:extLst>
              </p:cNvPr>
              <p:cNvCxnSpPr>
                <a:cxnSpLocks/>
                <a:stCxn id="82" idx="5"/>
                <a:endCxn id="86" idx="1"/>
              </p:cNvCxnSpPr>
              <p:nvPr/>
            </p:nvCxnSpPr>
            <p:spPr>
              <a:xfrm>
                <a:off x="2589808" y="2033116"/>
                <a:ext cx="569000" cy="3180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6E8A383-654C-3AF3-D463-279BDF52D783}"/>
                  </a:ext>
                </a:extLst>
              </p:cNvPr>
              <p:cNvCxnSpPr>
                <a:cxnSpLocks/>
                <a:stCxn id="87" idx="2"/>
                <a:endCxn id="82" idx="7"/>
              </p:cNvCxnSpPr>
              <p:nvPr/>
            </p:nvCxnSpPr>
            <p:spPr>
              <a:xfrm flipH="1">
                <a:off x="2589808" y="1297715"/>
                <a:ext cx="561936" cy="49347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FD47833-490A-6017-D228-38384746544F}"/>
                  </a:ext>
                </a:extLst>
              </p:cNvPr>
              <p:cNvCxnSpPr>
                <a:cxnSpLocks/>
                <a:stCxn id="82" idx="3"/>
                <a:endCxn id="83" idx="7"/>
              </p:cNvCxnSpPr>
              <p:nvPr/>
            </p:nvCxnSpPr>
            <p:spPr>
              <a:xfrm flipH="1">
                <a:off x="2002775" y="2033116"/>
                <a:ext cx="345102" cy="34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766B643-3AD9-90A9-2DA5-26A98A68D5F1}"/>
                  </a:ext>
                </a:extLst>
              </p:cNvPr>
              <p:cNvCxnSpPr>
                <a:cxnSpLocks/>
                <a:stCxn id="87" idx="2"/>
                <a:endCxn id="81" idx="6"/>
              </p:cNvCxnSpPr>
              <p:nvPr/>
            </p:nvCxnSpPr>
            <p:spPr>
              <a:xfrm flipH="1">
                <a:off x="1334933" y="1297715"/>
                <a:ext cx="18168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4A45FDE-A280-2FAD-5AE7-7C39AF7B670F}"/>
                  </a:ext>
                </a:extLst>
              </p:cNvPr>
              <p:cNvCxnSpPr>
                <a:cxnSpLocks/>
                <a:stCxn id="82" idx="1"/>
                <a:endCxn id="81" idx="5"/>
              </p:cNvCxnSpPr>
              <p:nvPr/>
            </p:nvCxnSpPr>
            <p:spPr>
              <a:xfrm flipH="1" flipV="1">
                <a:off x="1284828" y="1418680"/>
                <a:ext cx="1063049" cy="3725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D98D4D1-6606-893A-257C-0656A0F786E8}"/>
                  </a:ext>
                </a:extLst>
              </p:cNvPr>
              <p:cNvCxnSpPr>
                <a:cxnSpLocks/>
                <a:stCxn id="83" idx="1"/>
                <a:endCxn id="81" idx="4"/>
              </p:cNvCxnSpPr>
              <p:nvPr/>
            </p:nvCxnSpPr>
            <p:spPr>
              <a:xfrm flipH="1" flipV="1">
                <a:off x="1163863" y="1468785"/>
                <a:ext cx="596981" cy="913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F7877F73-3D77-8AC0-F893-0F7904828143}"/>
                </a:ext>
              </a:extLst>
            </p:cNvPr>
            <p:cNvCxnSpPr>
              <a:cxnSpLocks/>
              <a:stCxn id="82" idx="4"/>
              <a:endCxn id="84" idx="0"/>
            </p:cNvCxnSpPr>
            <p:nvPr/>
          </p:nvCxnSpPr>
          <p:spPr>
            <a:xfrm>
              <a:off x="2468843" y="2083221"/>
              <a:ext cx="171070" cy="9646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894AE15-4E15-A7DB-48D8-3835C867B52B}"/>
                </a:ext>
              </a:extLst>
            </p:cNvPr>
            <p:cNvCxnSpPr>
              <a:cxnSpLocks/>
              <a:stCxn id="84" idx="5"/>
              <a:endCxn id="85" idx="2"/>
            </p:cNvCxnSpPr>
            <p:nvPr/>
          </p:nvCxnSpPr>
          <p:spPr>
            <a:xfrm>
              <a:off x="2760878" y="3339908"/>
              <a:ext cx="643194" cy="352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A4D03A02-67A2-9C7F-5AD3-0EEDC06896DB}"/>
              </a:ext>
            </a:extLst>
          </p:cNvPr>
          <p:cNvSpPr txBox="1"/>
          <p:nvPr/>
        </p:nvSpPr>
        <p:spPr>
          <a:xfrm>
            <a:off x="4209937" y="1997839"/>
            <a:ext cx="7653827" cy="2862322"/>
          </a:xfrm>
          <a:prstGeom prst="rect">
            <a:avLst/>
          </a:prstGeom>
          <a:noFill/>
        </p:spPr>
        <p:txBody>
          <a:bodyPr wrap="none" rtlCol="0">
            <a:spAutoFit/>
          </a:bodyPr>
          <a:lstStyle/>
          <a:p>
            <a:r>
              <a:rPr lang="en-GB" sz="6000" dirty="0">
                <a:solidFill>
                  <a:schemeClr val="bg1"/>
                </a:solidFill>
                <a:latin typeface="Arial Black" panose="020B0A04020102020204" pitchFamily="34" charset="0"/>
              </a:rPr>
              <a:t>CONVOLUTIONAL</a:t>
            </a:r>
          </a:p>
          <a:p>
            <a:r>
              <a:rPr lang="en-GB" sz="6000" dirty="0">
                <a:solidFill>
                  <a:schemeClr val="bg1"/>
                </a:solidFill>
                <a:latin typeface="Arial Black" panose="020B0A04020102020204" pitchFamily="34" charset="0"/>
              </a:rPr>
              <a:t>NEURAL</a:t>
            </a:r>
          </a:p>
          <a:p>
            <a:r>
              <a:rPr lang="en-GB" sz="6000" dirty="0">
                <a:solidFill>
                  <a:schemeClr val="bg1"/>
                </a:solidFill>
                <a:latin typeface="Arial Black" panose="020B0A04020102020204" pitchFamily="34" charset="0"/>
              </a:rPr>
              <a:t>NETWORKS</a:t>
            </a:r>
          </a:p>
        </p:txBody>
      </p:sp>
    </p:spTree>
    <p:extLst>
      <p:ext uri="{BB962C8B-B14F-4D97-AF65-F5344CB8AC3E}">
        <p14:creationId xmlns:p14="http://schemas.microsoft.com/office/powerpoint/2010/main" val="2865367755"/>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B6AE9-7542-BDBB-92D3-DAAA0CB9B5E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3388FB6-8BD0-064F-069B-5BBB6917875F}"/>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23C2C6E-CEC0-810D-45FA-EA121C9C3554}"/>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MACHINE LEARNING ARCHITECTURE</a:t>
            </a:r>
          </a:p>
        </p:txBody>
      </p:sp>
      <p:sp>
        <p:nvSpPr>
          <p:cNvPr id="3" name="Footer Placeholder 2">
            <a:extLst>
              <a:ext uri="{FF2B5EF4-FFF2-40B4-BE49-F238E27FC236}">
                <a16:creationId xmlns:a16="http://schemas.microsoft.com/office/drawing/2014/main" id="{70EE3591-872D-3E9C-286C-B04C20FD59DA}"/>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8606F476-6DC5-EA08-6F61-5C700076287D}"/>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05BC24FA-DED9-BB9E-B21A-F7CC623E17DE}"/>
              </a:ext>
            </a:extLst>
          </p:cNvPr>
          <p:cNvSpPr txBox="1"/>
          <p:nvPr/>
        </p:nvSpPr>
        <p:spPr>
          <a:xfrm>
            <a:off x="9984432" y="6419076"/>
            <a:ext cx="2304256"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(Kubat, 2021; Taye, 2023)</a:t>
            </a:r>
            <a:endParaRPr lang="en-GB" sz="1200" dirty="0">
              <a:solidFill>
                <a:schemeClr val="bg1">
                  <a:lumMod val="50000"/>
                </a:schemeClr>
              </a:solidFill>
            </a:endParaRPr>
          </a:p>
        </p:txBody>
      </p:sp>
      <p:graphicFrame>
        <p:nvGraphicFramePr>
          <p:cNvPr id="4" name="Diagram 3">
            <a:extLst>
              <a:ext uri="{FF2B5EF4-FFF2-40B4-BE49-F238E27FC236}">
                <a16:creationId xmlns:a16="http://schemas.microsoft.com/office/drawing/2014/main" id="{014BEBB1-BAFC-A928-9E35-4F1596936276}"/>
              </a:ext>
            </a:extLst>
          </p:cNvPr>
          <p:cNvGraphicFramePr/>
          <p:nvPr>
            <p:extLst>
              <p:ext uri="{D42A27DB-BD31-4B8C-83A1-F6EECF244321}">
                <p14:modId xmlns:p14="http://schemas.microsoft.com/office/powerpoint/2010/main" val="430513925"/>
              </p:ext>
            </p:extLst>
          </p:nvPr>
        </p:nvGraphicFramePr>
        <p:xfrm>
          <a:off x="-96688" y="1046992"/>
          <a:ext cx="5832648" cy="5040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8FB4FDB5-E7FA-6BEB-B14A-BC04DAB365BE}"/>
              </a:ext>
            </a:extLst>
          </p:cNvPr>
          <p:cNvSpPr txBox="1"/>
          <p:nvPr/>
        </p:nvSpPr>
        <p:spPr>
          <a:xfrm>
            <a:off x="623392" y="626191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11 | </a:t>
            </a:r>
            <a:r>
              <a:rPr lang="en-GB" sz="1200" dirty="0">
                <a:latin typeface="Arial" panose="020B0604020202020204" pitchFamily="34" charset="0"/>
                <a:cs typeface="Arial" panose="020B0604020202020204" pitchFamily="34" charset="0"/>
              </a:rPr>
              <a:t>Hierarchy for CNN</a:t>
            </a:r>
          </a:p>
        </p:txBody>
      </p:sp>
      <p:sp>
        <p:nvSpPr>
          <p:cNvPr id="31" name="TextBox 30">
            <a:extLst>
              <a:ext uri="{FF2B5EF4-FFF2-40B4-BE49-F238E27FC236}">
                <a16:creationId xmlns:a16="http://schemas.microsoft.com/office/drawing/2014/main" id="{47C996AB-2E6C-3C17-EAAD-1E0032A9FD44}"/>
              </a:ext>
            </a:extLst>
          </p:cNvPr>
          <p:cNvSpPr txBox="1"/>
          <p:nvPr/>
        </p:nvSpPr>
        <p:spPr>
          <a:xfrm>
            <a:off x="6023992" y="5697986"/>
            <a:ext cx="403244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12 | </a:t>
            </a:r>
            <a:r>
              <a:rPr lang="en-GB" sz="1200" dirty="0">
                <a:latin typeface="Arial" panose="020B0604020202020204" pitchFamily="34" charset="0"/>
                <a:cs typeface="Arial" panose="020B0604020202020204" pitchFamily="34" charset="0"/>
              </a:rPr>
              <a:t>ML versus DL (Kubat, 2021)</a:t>
            </a:r>
          </a:p>
        </p:txBody>
      </p:sp>
      <p:grpSp>
        <p:nvGrpSpPr>
          <p:cNvPr id="34" name="Group 33">
            <a:extLst>
              <a:ext uri="{FF2B5EF4-FFF2-40B4-BE49-F238E27FC236}">
                <a16:creationId xmlns:a16="http://schemas.microsoft.com/office/drawing/2014/main" id="{4313A0C5-4769-8142-4D67-B113EBAD9B6D}"/>
              </a:ext>
            </a:extLst>
          </p:cNvPr>
          <p:cNvGrpSpPr/>
          <p:nvPr/>
        </p:nvGrpSpPr>
        <p:grpSpPr>
          <a:xfrm>
            <a:off x="5951984" y="1467103"/>
            <a:ext cx="4785979" cy="3923794"/>
            <a:chOff x="6525488" y="1196752"/>
            <a:chExt cx="4785979" cy="3923794"/>
          </a:xfrm>
        </p:grpSpPr>
        <p:graphicFrame>
          <p:nvGraphicFramePr>
            <p:cNvPr id="8" name="Diagram 7">
              <a:extLst>
                <a:ext uri="{FF2B5EF4-FFF2-40B4-BE49-F238E27FC236}">
                  <a16:creationId xmlns:a16="http://schemas.microsoft.com/office/drawing/2014/main" id="{4741ED5B-C367-082C-E430-13F7917AC83A}"/>
                </a:ext>
              </a:extLst>
            </p:cNvPr>
            <p:cNvGraphicFramePr/>
            <p:nvPr>
              <p:extLst>
                <p:ext uri="{D42A27DB-BD31-4B8C-83A1-F6EECF244321}">
                  <p14:modId xmlns:p14="http://schemas.microsoft.com/office/powerpoint/2010/main" val="3731689075"/>
                </p:ext>
              </p:extLst>
            </p:nvPr>
          </p:nvGraphicFramePr>
          <p:xfrm>
            <a:off x="6527387" y="1196752"/>
            <a:ext cx="4784080" cy="17012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0" name="Diagram 19">
              <a:extLst>
                <a:ext uri="{FF2B5EF4-FFF2-40B4-BE49-F238E27FC236}">
                  <a16:creationId xmlns:a16="http://schemas.microsoft.com/office/drawing/2014/main" id="{5FA0BDFC-B9E2-05B5-1229-0B7E5F40FBC7}"/>
                </a:ext>
              </a:extLst>
            </p:cNvPr>
            <p:cNvGraphicFramePr/>
            <p:nvPr>
              <p:extLst>
                <p:ext uri="{D42A27DB-BD31-4B8C-83A1-F6EECF244321}">
                  <p14:modId xmlns:p14="http://schemas.microsoft.com/office/powerpoint/2010/main" val="1869308315"/>
                </p:ext>
              </p:extLst>
            </p:nvPr>
          </p:nvGraphicFramePr>
          <p:xfrm>
            <a:off x="6525488" y="3419324"/>
            <a:ext cx="4784080" cy="17012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32" name="TextBox 31">
              <a:extLst>
                <a:ext uri="{FF2B5EF4-FFF2-40B4-BE49-F238E27FC236}">
                  <a16:creationId xmlns:a16="http://schemas.microsoft.com/office/drawing/2014/main" id="{70CDA5E0-9B60-6E99-D2A8-4E68438BBF52}"/>
                </a:ext>
              </a:extLst>
            </p:cNvPr>
            <p:cNvSpPr txBox="1"/>
            <p:nvPr/>
          </p:nvSpPr>
          <p:spPr>
            <a:xfrm>
              <a:off x="7392144" y="1234040"/>
              <a:ext cx="2257285" cy="369332"/>
            </a:xfrm>
            <a:prstGeom prst="rect">
              <a:avLst/>
            </a:prstGeom>
            <a:noFill/>
          </p:spPr>
          <p:txBody>
            <a:bodyPr wrap="none" rtlCol="0">
              <a:spAutoFit/>
            </a:bodyPr>
            <a:lstStyle/>
            <a:p>
              <a:r>
                <a:rPr lang="en-GB" dirty="0"/>
                <a:t>CLASSICAL APPROACH</a:t>
              </a:r>
            </a:p>
          </p:txBody>
        </p:sp>
        <p:sp>
          <p:nvSpPr>
            <p:cNvPr id="33" name="TextBox 32">
              <a:extLst>
                <a:ext uri="{FF2B5EF4-FFF2-40B4-BE49-F238E27FC236}">
                  <a16:creationId xmlns:a16="http://schemas.microsoft.com/office/drawing/2014/main" id="{4DE4E4D2-811D-923A-4ADB-F94787AD6DD3}"/>
                </a:ext>
              </a:extLst>
            </p:cNvPr>
            <p:cNvSpPr txBox="1"/>
            <p:nvPr/>
          </p:nvSpPr>
          <p:spPr>
            <a:xfrm>
              <a:off x="7392144" y="3429000"/>
              <a:ext cx="2157898" cy="369332"/>
            </a:xfrm>
            <a:prstGeom prst="rect">
              <a:avLst/>
            </a:prstGeom>
            <a:noFill/>
          </p:spPr>
          <p:txBody>
            <a:bodyPr wrap="none" rtlCol="0">
              <a:spAutoFit/>
            </a:bodyPr>
            <a:lstStyle/>
            <a:p>
              <a:r>
                <a:rPr lang="en-GB" dirty="0"/>
                <a:t>MODERN APPROACH</a:t>
              </a:r>
            </a:p>
          </p:txBody>
        </p:sp>
      </p:grpSp>
      <p:pic>
        <p:nvPicPr>
          <p:cNvPr id="21" name="Audio 20">
            <a:hlinkClick r:id="" action="ppaction://media"/>
            <a:extLst>
              <a:ext uri="{FF2B5EF4-FFF2-40B4-BE49-F238E27FC236}">
                <a16:creationId xmlns:a16="http://schemas.microsoft.com/office/drawing/2014/main" id="{B64295F6-F3D5-36B0-D5A5-FF48CFB9B304}"/>
              </a:ext>
            </a:extLst>
          </p:cNvPr>
          <p:cNvPicPr>
            <a:picLocks noChangeAspect="1"/>
          </p:cNvPicPr>
          <p:nvPr>
            <a:audioFile r:link="rId2"/>
            <p:extLst>
              <p:ext uri="{DAA4B4D4-6D71-4841-9C94-3DE7FCFB9230}">
                <p14:media xmlns:p14="http://schemas.microsoft.com/office/powerpoint/2010/main" r:embed="rId1"/>
              </p:ext>
            </p:extLst>
          </p:nvPr>
        </p:nvPicPr>
        <p:blipFill>
          <a:blip r:embed="rId20"/>
          <a:srcRect l="-287500" t="-287500" r="-287500" b="-287500"/>
          <a:stretch>
            <a:fillRect/>
          </a:stretch>
        </p:blipFill>
        <p:spPr>
          <a:xfrm>
            <a:off x="10052304" y="4718304"/>
            <a:ext cx="2057400" cy="2057400"/>
          </a:xfrm>
          <a:prstGeom prst="ellipse">
            <a:avLst/>
          </a:prstGeom>
        </p:spPr>
      </p:pic>
      <p:grpSp>
        <p:nvGrpSpPr>
          <p:cNvPr id="48" name="Group 47">
            <a:extLst>
              <a:ext uri="{FF2B5EF4-FFF2-40B4-BE49-F238E27FC236}">
                <a16:creationId xmlns:a16="http://schemas.microsoft.com/office/drawing/2014/main" id="{C13330C1-70C9-9CFB-FB19-3A6721AEA8D8}"/>
              </a:ext>
            </a:extLst>
          </p:cNvPr>
          <p:cNvGrpSpPr/>
          <p:nvPr/>
        </p:nvGrpSpPr>
        <p:grpSpPr>
          <a:xfrm>
            <a:off x="83950" y="42374"/>
            <a:ext cx="704042" cy="695764"/>
            <a:chOff x="455861" y="643519"/>
            <a:chExt cx="5568131" cy="5568131"/>
          </a:xfrm>
        </p:grpSpPr>
        <p:grpSp>
          <p:nvGrpSpPr>
            <p:cNvPr id="49" name="Group 48">
              <a:extLst>
                <a:ext uri="{FF2B5EF4-FFF2-40B4-BE49-F238E27FC236}">
                  <a16:creationId xmlns:a16="http://schemas.microsoft.com/office/drawing/2014/main" id="{B794A920-2430-FD0D-1BCA-C5D1F281B218}"/>
                </a:ext>
              </a:extLst>
            </p:cNvPr>
            <p:cNvGrpSpPr/>
            <p:nvPr/>
          </p:nvGrpSpPr>
          <p:grpSpPr>
            <a:xfrm>
              <a:off x="455861" y="643519"/>
              <a:ext cx="5568131" cy="5568131"/>
              <a:chOff x="455861" y="643519"/>
              <a:chExt cx="5568131" cy="5568131"/>
            </a:xfrm>
          </p:grpSpPr>
          <p:sp>
            <p:nvSpPr>
              <p:cNvPr id="52" name="Rectangle 51">
                <a:extLst>
                  <a:ext uri="{FF2B5EF4-FFF2-40B4-BE49-F238E27FC236}">
                    <a16:creationId xmlns:a16="http://schemas.microsoft.com/office/drawing/2014/main" id="{A149F81C-1C8F-39CD-C4F2-E0AF261096EA}"/>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3" name="Graphic 52" descr="Cat with solid fill">
                <a:extLst>
                  <a:ext uri="{FF2B5EF4-FFF2-40B4-BE49-F238E27FC236}">
                    <a16:creationId xmlns:a16="http://schemas.microsoft.com/office/drawing/2014/main" id="{803FEEA0-19B3-629F-2EE4-F131B12F967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a:off x="3878031" y="908720"/>
                <a:ext cx="1907458" cy="1907458"/>
              </a:xfrm>
              <a:prstGeom prst="rect">
                <a:avLst/>
              </a:prstGeom>
            </p:spPr>
          </p:pic>
          <p:pic>
            <p:nvPicPr>
              <p:cNvPr id="54" name="Graphic 53" descr="Convertible with solid fill">
                <a:extLst>
                  <a:ext uri="{FF2B5EF4-FFF2-40B4-BE49-F238E27FC236}">
                    <a16:creationId xmlns:a16="http://schemas.microsoft.com/office/drawing/2014/main" id="{D70AC738-2C16-B34A-1F3E-2C881D71006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33595" y="3871574"/>
                <a:ext cx="2203293" cy="2203293"/>
              </a:xfrm>
              <a:prstGeom prst="rect">
                <a:avLst/>
              </a:prstGeom>
            </p:spPr>
          </p:pic>
          <p:pic>
            <p:nvPicPr>
              <p:cNvPr id="55" name="Graphic 54" descr="Airplane with solid fill">
                <a:extLst>
                  <a:ext uri="{FF2B5EF4-FFF2-40B4-BE49-F238E27FC236}">
                    <a16:creationId xmlns:a16="http://schemas.microsoft.com/office/drawing/2014/main" id="{C2436E3F-C9DF-20C1-87DC-0E74F56C0DCA}"/>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920036" y="3764575"/>
                <a:ext cx="1907458" cy="1907458"/>
              </a:xfrm>
              <a:prstGeom prst="rect">
                <a:avLst/>
              </a:prstGeom>
            </p:spPr>
          </p:pic>
          <p:sp>
            <p:nvSpPr>
              <p:cNvPr id="56" name="Oval 55">
                <a:extLst>
                  <a:ext uri="{FF2B5EF4-FFF2-40B4-BE49-F238E27FC236}">
                    <a16:creationId xmlns:a16="http://schemas.microsoft.com/office/drawing/2014/main" id="{CF5BABFC-3AF8-3A30-B57F-07FF70344304}"/>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3C506370-61C2-C1D2-ACC2-9A9945DDB346}"/>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5FC9D20F-1836-A93E-8B6A-C68BE2B28CEF}"/>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E5DDF353-1941-839C-5302-DCEC37999FBF}"/>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AD9642CF-1111-43A5-4543-805158BAAAE2}"/>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BE945D95-FDFC-C882-67A8-2165BB2367F5}"/>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1AFC1787-9452-F9CD-9712-D689AE7DE2EB}"/>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3B1B6460-A6C8-159F-40B0-7ECBE03650D1}"/>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ECA868D6-CAEF-8ABB-3A3B-2F35750574EB}"/>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5A951E1E-E192-C0A8-C109-7BAB36729FFF}"/>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472CE5BC-91EB-A934-7891-D4E3DB2015CE}"/>
                  </a:ext>
                </a:extLst>
              </p:cNvPr>
              <p:cNvCxnSpPr>
                <a:cxnSpLocks/>
                <a:stCxn id="63" idx="5"/>
                <a:endCxn id="57"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06BB353-C8E0-2533-5C20-F559B4EC262A}"/>
                  </a:ext>
                </a:extLst>
              </p:cNvPr>
              <p:cNvCxnSpPr>
                <a:cxnSpLocks/>
                <a:stCxn id="62" idx="3"/>
                <a:endCxn id="5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F2DD1C-239A-4585-AABD-B313490437CF}"/>
                  </a:ext>
                </a:extLst>
              </p:cNvPr>
              <p:cNvCxnSpPr>
                <a:cxnSpLocks/>
                <a:stCxn id="56"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1A3CAA3-6C99-AA18-67DE-5891D72BDAB2}"/>
                  </a:ext>
                </a:extLst>
              </p:cNvPr>
              <p:cNvCxnSpPr>
                <a:cxnSpLocks/>
                <a:stCxn id="64" idx="4"/>
                <a:endCxn id="63"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34A706A-ABF9-FC08-22EB-E918CD91ACB0}"/>
                  </a:ext>
                </a:extLst>
              </p:cNvPr>
              <p:cNvCxnSpPr>
                <a:cxnSpLocks/>
                <a:stCxn id="64" idx="3"/>
                <a:endCxn id="62"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E3999CB-236A-05B1-3B69-D6A4E3011970}"/>
                  </a:ext>
                </a:extLst>
              </p:cNvPr>
              <p:cNvCxnSpPr>
                <a:cxnSpLocks/>
                <a:stCxn id="65" idx="4"/>
                <a:endCxn id="64"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6DA5D30-7EFA-276D-36FC-6E3BADC177B0}"/>
                  </a:ext>
                </a:extLst>
              </p:cNvPr>
              <p:cNvCxnSpPr>
                <a:cxnSpLocks/>
                <a:stCxn id="61" idx="5"/>
                <a:endCxn id="62"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E9E538-587F-E278-E0C9-DD35A8248A8E}"/>
                  </a:ext>
                </a:extLst>
              </p:cNvPr>
              <p:cNvCxnSpPr>
                <a:cxnSpLocks/>
                <a:stCxn id="60" idx="5"/>
                <a:endCxn id="64"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46EA4F5-FA24-9E50-443C-2386649C33FC}"/>
                  </a:ext>
                </a:extLst>
              </p:cNvPr>
              <p:cNvCxnSpPr>
                <a:cxnSpLocks/>
                <a:stCxn id="65" idx="2"/>
                <a:endCxn id="60"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D74CDA6-C28D-E3FB-07D8-70C454FDBA3F}"/>
                  </a:ext>
                </a:extLst>
              </p:cNvPr>
              <p:cNvCxnSpPr>
                <a:cxnSpLocks/>
                <a:stCxn id="60" idx="3"/>
                <a:endCxn id="61"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6FE218B-AFFE-2B47-98D3-5859AA50742C}"/>
                  </a:ext>
                </a:extLst>
              </p:cNvPr>
              <p:cNvCxnSpPr>
                <a:cxnSpLocks/>
                <a:stCxn id="65" idx="2"/>
                <a:endCxn id="5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AFB539B3-E7E8-21D3-DBB5-2F69021FB51E}"/>
                  </a:ext>
                </a:extLst>
              </p:cNvPr>
              <p:cNvCxnSpPr>
                <a:cxnSpLocks/>
                <a:stCxn id="60" idx="1"/>
                <a:endCxn id="5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C9DE82E-B6FD-2361-FAE2-4FC191E0D46D}"/>
                  </a:ext>
                </a:extLst>
              </p:cNvPr>
              <p:cNvCxnSpPr>
                <a:cxnSpLocks/>
                <a:stCxn id="61" idx="1"/>
                <a:endCxn id="5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BD3F1908-2758-AB90-4AE6-5DA9645EB2D3}"/>
                </a:ext>
              </a:extLst>
            </p:cNvPr>
            <p:cNvCxnSpPr>
              <a:cxnSpLocks/>
              <a:stCxn id="60" idx="4"/>
              <a:endCxn id="62"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E856117C-532C-7357-899D-DE9C5C131B70}"/>
                </a:ext>
              </a:extLst>
            </p:cNvPr>
            <p:cNvCxnSpPr>
              <a:cxnSpLocks/>
              <a:stCxn id="62" idx="5"/>
              <a:endCxn id="63"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0729009"/>
      </p:ext>
    </p:extLst>
  </p:cSld>
  <p:clrMapOvr>
    <a:masterClrMapping/>
  </p:clrMapOvr>
  <mc:AlternateContent xmlns:mc="http://schemas.openxmlformats.org/markup-compatibility/2006" xmlns:p14="http://schemas.microsoft.com/office/powerpoint/2010/main">
    <mc:Choice Requires="p14">
      <p:transition spd="slow" p14:dur="2000" advTm="21642"/>
    </mc:Choice>
    <mc:Fallback xmlns="">
      <p:transition spd="slow" advTm="21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96554-CDE5-B196-0444-3A9B7814FE7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3CD23C3-C837-0CFC-494C-B9304E426626}"/>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F9C51C2-14D6-69AD-BAB7-ABA2133C5934}"/>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NEURAL NETWORK ARCHITECTURE</a:t>
            </a:r>
          </a:p>
        </p:txBody>
      </p:sp>
      <p:sp>
        <p:nvSpPr>
          <p:cNvPr id="3" name="Footer Placeholder 2">
            <a:extLst>
              <a:ext uri="{FF2B5EF4-FFF2-40B4-BE49-F238E27FC236}">
                <a16:creationId xmlns:a16="http://schemas.microsoft.com/office/drawing/2014/main" id="{EB059CA7-2237-E7E8-AAB3-D06CB4D8AD6F}"/>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DE96892B-6A6A-987B-ACC7-1286CBF1567C}"/>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4" name="Diagram 3">
            <a:extLst>
              <a:ext uri="{FF2B5EF4-FFF2-40B4-BE49-F238E27FC236}">
                <a16:creationId xmlns:a16="http://schemas.microsoft.com/office/drawing/2014/main" id="{FE2F788F-A965-A3C9-D68E-F644DA16FF5D}"/>
              </a:ext>
            </a:extLst>
          </p:cNvPr>
          <p:cNvGraphicFramePr/>
          <p:nvPr>
            <p:extLst>
              <p:ext uri="{D42A27DB-BD31-4B8C-83A1-F6EECF244321}">
                <p14:modId xmlns:p14="http://schemas.microsoft.com/office/powerpoint/2010/main" val="1511655571"/>
              </p:ext>
            </p:extLst>
          </p:nvPr>
        </p:nvGraphicFramePr>
        <p:xfrm>
          <a:off x="-96688" y="1046992"/>
          <a:ext cx="5832648" cy="5040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046178E8-2D4F-F76A-93D9-A73E440BD4BC}"/>
              </a:ext>
            </a:extLst>
          </p:cNvPr>
          <p:cNvSpPr txBox="1"/>
          <p:nvPr/>
        </p:nvSpPr>
        <p:spPr>
          <a:xfrm>
            <a:off x="623392" y="626191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11 | </a:t>
            </a:r>
            <a:r>
              <a:rPr lang="en-GB" sz="1200" dirty="0">
                <a:latin typeface="Arial" panose="020B0604020202020204" pitchFamily="34" charset="0"/>
                <a:cs typeface="Arial" panose="020B0604020202020204" pitchFamily="34" charset="0"/>
              </a:rPr>
              <a:t>Hierarchy for CNN</a:t>
            </a:r>
          </a:p>
        </p:txBody>
      </p:sp>
      <p:grpSp>
        <p:nvGrpSpPr>
          <p:cNvPr id="30" name="Group 29">
            <a:extLst>
              <a:ext uri="{FF2B5EF4-FFF2-40B4-BE49-F238E27FC236}">
                <a16:creationId xmlns:a16="http://schemas.microsoft.com/office/drawing/2014/main" id="{A960788B-D684-BE50-906F-1E1896C2F234}"/>
              </a:ext>
            </a:extLst>
          </p:cNvPr>
          <p:cNvGrpSpPr/>
          <p:nvPr/>
        </p:nvGrpSpPr>
        <p:grpSpPr>
          <a:xfrm>
            <a:off x="6528048" y="2393033"/>
            <a:ext cx="4392488" cy="2159483"/>
            <a:chOff x="6384032" y="1124744"/>
            <a:chExt cx="5025839" cy="2615803"/>
          </a:xfrm>
        </p:grpSpPr>
        <p:grpSp>
          <p:nvGrpSpPr>
            <p:cNvPr id="24" name="Group 23">
              <a:extLst>
                <a:ext uri="{FF2B5EF4-FFF2-40B4-BE49-F238E27FC236}">
                  <a16:creationId xmlns:a16="http://schemas.microsoft.com/office/drawing/2014/main" id="{1E9F6A45-86FE-1D25-B173-40A5CC1E26A5}"/>
                </a:ext>
              </a:extLst>
            </p:cNvPr>
            <p:cNvGrpSpPr/>
            <p:nvPr/>
          </p:nvGrpSpPr>
          <p:grpSpPr>
            <a:xfrm>
              <a:off x="6384032" y="1124744"/>
              <a:ext cx="5025839" cy="2615803"/>
              <a:chOff x="6384032" y="1124744"/>
              <a:chExt cx="5025839" cy="2615803"/>
            </a:xfrm>
          </p:grpSpPr>
          <p:sp>
            <p:nvSpPr>
              <p:cNvPr id="9" name="Oval 8">
                <a:extLst>
                  <a:ext uri="{FF2B5EF4-FFF2-40B4-BE49-F238E27FC236}">
                    <a16:creationId xmlns:a16="http://schemas.microsoft.com/office/drawing/2014/main" id="{588DEFBF-A70D-BC1F-C84D-4F08056BAADF}"/>
                  </a:ext>
                </a:extLst>
              </p:cNvPr>
              <p:cNvSpPr/>
              <p:nvPr/>
            </p:nvSpPr>
            <p:spPr>
              <a:xfrm>
                <a:off x="6384032" y="1124744"/>
                <a:ext cx="648072" cy="648072"/>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1</a:t>
                </a:r>
              </a:p>
            </p:txBody>
          </p:sp>
          <p:sp>
            <p:nvSpPr>
              <p:cNvPr id="10" name="Oval 9">
                <a:extLst>
                  <a:ext uri="{FF2B5EF4-FFF2-40B4-BE49-F238E27FC236}">
                    <a16:creationId xmlns:a16="http://schemas.microsoft.com/office/drawing/2014/main" id="{A4D5B280-A57E-A79D-375C-DDFF607953BD}"/>
                  </a:ext>
                </a:extLst>
              </p:cNvPr>
              <p:cNvSpPr/>
              <p:nvPr/>
            </p:nvSpPr>
            <p:spPr>
              <a:xfrm>
                <a:off x="6384032" y="2060848"/>
                <a:ext cx="648072" cy="648072"/>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2</a:t>
                </a:r>
              </a:p>
            </p:txBody>
          </p:sp>
          <p:sp>
            <p:nvSpPr>
              <p:cNvPr id="11" name="Oval 10">
                <a:extLst>
                  <a:ext uri="{FF2B5EF4-FFF2-40B4-BE49-F238E27FC236}">
                    <a16:creationId xmlns:a16="http://schemas.microsoft.com/office/drawing/2014/main" id="{0FAE658E-889B-F24F-A988-6DB0363B2AD2}"/>
                  </a:ext>
                </a:extLst>
              </p:cNvPr>
              <p:cNvSpPr/>
              <p:nvPr/>
            </p:nvSpPr>
            <p:spPr>
              <a:xfrm>
                <a:off x="6386500" y="3092475"/>
                <a:ext cx="648072" cy="648072"/>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n</a:t>
                </a:r>
              </a:p>
            </p:txBody>
          </p:sp>
          <p:sp>
            <p:nvSpPr>
              <p:cNvPr id="13" name="Oval 12">
                <a:extLst>
                  <a:ext uri="{FF2B5EF4-FFF2-40B4-BE49-F238E27FC236}">
                    <a16:creationId xmlns:a16="http://schemas.microsoft.com/office/drawing/2014/main" id="{2D774F1A-AF17-76C5-2D7B-1F53FDE63759}"/>
                  </a:ext>
                </a:extLst>
              </p:cNvPr>
              <p:cNvSpPr/>
              <p:nvPr/>
            </p:nvSpPr>
            <p:spPr>
              <a:xfrm>
                <a:off x="8256240" y="1910898"/>
                <a:ext cx="936104" cy="942038"/>
              </a:xfrm>
              <a:prstGeom prst="ellipse">
                <a:avLst/>
              </a:prstGeom>
              <a:ln w="12700"/>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Arial" panose="020B0604020202020204" pitchFamily="34" charset="0"/>
                    <a:cs typeface="Arial" panose="020B0604020202020204" pitchFamily="34" charset="0"/>
                  </a:rPr>
                  <a:t>f(x)</a:t>
                </a:r>
              </a:p>
            </p:txBody>
          </p:sp>
          <p:cxnSp>
            <p:nvCxnSpPr>
              <p:cNvPr id="15" name="Straight Arrow Connector 14">
                <a:extLst>
                  <a:ext uri="{FF2B5EF4-FFF2-40B4-BE49-F238E27FC236}">
                    <a16:creationId xmlns:a16="http://schemas.microsoft.com/office/drawing/2014/main" id="{C5A973BA-AAB3-9DFC-6DDF-29EAB84F3212}"/>
                  </a:ext>
                </a:extLst>
              </p:cNvPr>
              <p:cNvCxnSpPr>
                <a:stCxn id="9" idx="6"/>
                <a:endCxn id="13" idx="2"/>
              </p:cNvCxnSpPr>
              <p:nvPr/>
            </p:nvCxnSpPr>
            <p:spPr>
              <a:xfrm>
                <a:off x="7032104" y="1448780"/>
                <a:ext cx="1224136" cy="93313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E96F821D-9365-9051-4197-538144322DF8}"/>
                  </a:ext>
                </a:extLst>
              </p:cNvPr>
              <p:cNvCxnSpPr>
                <a:stCxn id="10" idx="6"/>
                <a:endCxn id="13" idx="2"/>
              </p:cNvCxnSpPr>
              <p:nvPr/>
            </p:nvCxnSpPr>
            <p:spPr>
              <a:xfrm flipV="1">
                <a:off x="7032104" y="2381917"/>
                <a:ext cx="1224136" cy="296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F64E139D-062A-2D74-F2BF-4728922E9DB0}"/>
                  </a:ext>
                </a:extLst>
              </p:cNvPr>
              <p:cNvCxnSpPr>
                <a:stCxn id="11" idx="6"/>
                <a:endCxn id="13" idx="2"/>
              </p:cNvCxnSpPr>
              <p:nvPr/>
            </p:nvCxnSpPr>
            <p:spPr>
              <a:xfrm flipV="1">
                <a:off x="7034572" y="2381917"/>
                <a:ext cx="1221668" cy="103459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CC8C6BEF-31DE-1586-2E54-D6F20080C3A3}"/>
                  </a:ext>
                </a:extLst>
              </p:cNvPr>
              <p:cNvCxnSpPr>
                <a:stCxn id="13" idx="6"/>
              </p:cNvCxnSpPr>
              <p:nvPr/>
            </p:nvCxnSpPr>
            <p:spPr>
              <a:xfrm>
                <a:off x="9192344" y="2381917"/>
                <a:ext cx="115212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02FDE16-535C-717E-5EE9-D8FEE72B1AD9}"/>
                  </a:ext>
                </a:extLst>
              </p:cNvPr>
              <p:cNvSpPr txBox="1"/>
              <p:nvPr/>
            </p:nvSpPr>
            <p:spPr>
              <a:xfrm>
                <a:off x="10434924" y="2197251"/>
                <a:ext cx="974947" cy="369332"/>
              </a:xfrm>
              <a:prstGeom prst="rect">
                <a:avLst/>
              </a:prstGeom>
              <a:noFill/>
            </p:spPr>
            <p:txBody>
              <a:bodyPr wrap="none" rtlCol="0">
                <a:spAutoFit/>
              </a:bodyPr>
              <a:lstStyle/>
              <a:p>
                <a:r>
                  <a:rPr lang="en-GB" dirty="0"/>
                  <a:t>OUTPUT</a:t>
                </a:r>
              </a:p>
            </p:txBody>
          </p:sp>
          <p:sp>
            <p:nvSpPr>
              <p:cNvPr id="23" name="TextBox 22">
                <a:extLst>
                  <a:ext uri="{FF2B5EF4-FFF2-40B4-BE49-F238E27FC236}">
                    <a16:creationId xmlns:a16="http://schemas.microsoft.com/office/drawing/2014/main" id="{1B4F3696-B985-8372-7249-82F93FC25FF6}"/>
                  </a:ext>
                </a:extLst>
              </p:cNvPr>
              <p:cNvSpPr txBox="1"/>
              <p:nvPr/>
            </p:nvSpPr>
            <p:spPr>
              <a:xfrm>
                <a:off x="9646933" y="1988840"/>
                <a:ext cx="288862" cy="369332"/>
              </a:xfrm>
              <a:prstGeom prst="rect">
                <a:avLst/>
              </a:prstGeom>
              <a:noFill/>
            </p:spPr>
            <p:txBody>
              <a:bodyPr wrap="none" rtlCol="0">
                <a:spAutoFit/>
              </a:bodyPr>
              <a:lstStyle/>
              <a:p>
                <a:r>
                  <a:rPr lang="en-GB" dirty="0"/>
                  <a:t>y</a:t>
                </a:r>
              </a:p>
            </p:txBody>
          </p:sp>
        </p:grpSp>
        <p:sp>
          <p:nvSpPr>
            <p:cNvPr id="25" name="TextBox 24">
              <a:extLst>
                <a:ext uri="{FF2B5EF4-FFF2-40B4-BE49-F238E27FC236}">
                  <a16:creationId xmlns:a16="http://schemas.microsoft.com/office/drawing/2014/main" id="{F08632B2-65D1-9A2A-3ED0-BFA813C72A66}"/>
                </a:ext>
              </a:extLst>
            </p:cNvPr>
            <p:cNvSpPr txBox="1"/>
            <p:nvPr/>
          </p:nvSpPr>
          <p:spPr>
            <a:xfrm>
              <a:off x="6536386" y="2642625"/>
              <a:ext cx="343364" cy="369332"/>
            </a:xfrm>
            <a:prstGeom prst="rect">
              <a:avLst/>
            </a:prstGeom>
            <a:noFill/>
          </p:spPr>
          <p:txBody>
            <a:bodyPr wrap="none" rtlCol="0">
              <a:spAutoFit/>
            </a:bodyPr>
            <a:lstStyle/>
            <a:p>
              <a:r>
                <a:rPr lang="en-GB" dirty="0"/>
                <a:t>…</a:t>
              </a:r>
            </a:p>
          </p:txBody>
        </p:sp>
        <p:sp>
          <p:nvSpPr>
            <p:cNvPr id="26" name="TextBox 25">
              <a:extLst>
                <a:ext uri="{FF2B5EF4-FFF2-40B4-BE49-F238E27FC236}">
                  <a16:creationId xmlns:a16="http://schemas.microsoft.com/office/drawing/2014/main" id="{73E4B882-5A19-D8B2-8F4E-725F5A190626}"/>
                </a:ext>
              </a:extLst>
            </p:cNvPr>
            <p:cNvSpPr txBox="1"/>
            <p:nvPr/>
          </p:nvSpPr>
          <p:spPr>
            <a:xfrm rot="2248364">
              <a:off x="7466015" y="1504961"/>
              <a:ext cx="428322" cy="369332"/>
            </a:xfrm>
            <a:prstGeom prst="rect">
              <a:avLst/>
            </a:prstGeom>
            <a:noFill/>
          </p:spPr>
          <p:txBody>
            <a:bodyPr wrap="none" rtlCol="0">
              <a:spAutoFit/>
            </a:bodyPr>
            <a:lstStyle/>
            <a:p>
              <a:r>
                <a:rPr lang="en-GB" dirty="0"/>
                <a:t>w</a:t>
              </a:r>
              <a:r>
                <a:rPr lang="en-GB" baseline="-25000" dirty="0"/>
                <a:t>1</a:t>
              </a:r>
            </a:p>
          </p:txBody>
        </p:sp>
        <p:sp>
          <p:nvSpPr>
            <p:cNvPr id="28" name="TextBox 27">
              <a:extLst>
                <a:ext uri="{FF2B5EF4-FFF2-40B4-BE49-F238E27FC236}">
                  <a16:creationId xmlns:a16="http://schemas.microsoft.com/office/drawing/2014/main" id="{7EA5DCD1-A743-F1C8-6F8B-1C8DA2F929AE}"/>
                </a:ext>
              </a:extLst>
            </p:cNvPr>
            <p:cNvSpPr txBox="1"/>
            <p:nvPr/>
          </p:nvSpPr>
          <p:spPr>
            <a:xfrm>
              <a:off x="7186600" y="1988840"/>
              <a:ext cx="428322" cy="369332"/>
            </a:xfrm>
            <a:prstGeom prst="rect">
              <a:avLst/>
            </a:prstGeom>
            <a:noFill/>
          </p:spPr>
          <p:txBody>
            <a:bodyPr wrap="none" rtlCol="0">
              <a:spAutoFit/>
            </a:bodyPr>
            <a:lstStyle/>
            <a:p>
              <a:r>
                <a:rPr lang="en-GB" dirty="0"/>
                <a:t>w</a:t>
              </a:r>
              <a:r>
                <a:rPr lang="en-GB" baseline="-25000" dirty="0"/>
                <a:t>2</a:t>
              </a:r>
            </a:p>
          </p:txBody>
        </p:sp>
        <p:sp>
          <p:nvSpPr>
            <p:cNvPr id="29" name="TextBox 28">
              <a:extLst>
                <a:ext uri="{FF2B5EF4-FFF2-40B4-BE49-F238E27FC236}">
                  <a16:creationId xmlns:a16="http://schemas.microsoft.com/office/drawing/2014/main" id="{85A78AC1-6E08-8741-F5E3-D0615A77E0A8}"/>
                </a:ext>
              </a:extLst>
            </p:cNvPr>
            <p:cNvSpPr txBox="1"/>
            <p:nvPr/>
          </p:nvSpPr>
          <p:spPr>
            <a:xfrm rot="19287252">
              <a:off x="7267632" y="2586612"/>
              <a:ext cx="429926" cy="369332"/>
            </a:xfrm>
            <a:prstGeom prst="rect">
              <a:avLst/>
            </a:prstGeom>
            <a:noFill/>
          </p:spPr>
          <p:txBody>
            <a:bodyPr wrap="none" rtlCol="0">
              <a:spAutoFit/>
            </a:bodyPr>
            <a:lstStyle/>
            <a:p>
              <a:r>
                <a:rPr lang="en-GB" dirty="0"/>
                <a:t>w</a:t>
              </a:r>
              <a:r>
                <a:rPr lang="en-GB" baseline="-25000" dirty="0"/>
                <a:t>n</a:t>
              </a:r>
            </a:p>
          </p:txBody>
        </p:sp>
      </p:grpSp>
      <p:sp>
        <p:nvSpPr>
          <p:cNvPr id="31" name="TextBox 30">
            <a:extLst>
              <a:ext uri="{FF2B5EF4-FFF2-40B4-BE49-F238E27FC236}">
                <a16:creationId xmlns:a16="http://schemas.microsoft.com/office/drawing/2014/main" id="{D930381E-D51C-EDAE-4E8C-6F1ECF809AEF}"/>
              </a:ext>
            </a:extLst>
          </p:cNvPr>
          <p:cNvSpPr txBox="1"/>
          <p:nvPr/>
        </p:nvSpPr>
        <p:spPr>
          <a:xfrm>
            <a:off x="6528048" y="4592161"/>
            <a:ext cx="403244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13 | </a:t>
            </a:r>
            <a:r>
              <a:rPr lang="en-GB" sz="1200" dirty="0">
                <a:latin typeface="Arial" panose="020B0604020202020204" pitchFamily="34" charset="0"/>
                <a:cs typeface="Arial" panose="020B0604020202020204" pitchFamily="34" charset="0"/>
              </a:rPr>
              <a:t>Artificial neuron / perceptron (Ansari, 2023)</a:t>
            </a:r>
          </a:p>
        </p:txBody>
      </p:sp>
      <p:pic>
        <p:nvPicPr>
          <p:cNvPr id="38" name="Audio 37">
            <a:hlinkClick r:id="" action="ppaction://media"/>
            <a:extLst>
              <a:ext uri="{FF2B5EF4-FFF2-40B4-BE49-F238E27FC236}">
                <a16:creationId xmlns:a16="http://schemas.microsoft.com/office/drawing/2014/main" id="{3516D8EF-CB02-BD2C-642B-8092D76C76E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grpSp>
        <p:nvGrpSpPr>
          <p:cNvPr id="58" name="Group 57">
            <a:extLst>
              <a:ext uri="{FF2B5EF4-FFF2-40B4-BE49-F238E27FC236}">
                <a16:creationId xmlns:a16="http://schemas.microsoft.com/office/drawing/2014/main" id="{C78125F9-323A-BF85-5FFA-5FDC165CA151}"/>
              </a:ext>
            </a:extLst>
          </p:cNvPr>
          <p:cNvGrpSpPr/>
          <p:nvPr/>
        </p:nvGrpSpPr>
        <p:grpSpPr>
          <a:xfrm>
            <a:off x="83950" y="42374"/>
            <a:ext cx="704042" cy="695764"/>
            <a:chOff x="455861" y="643519"/>
            <a:chExt cx="5568131" cy="5568131"/>
          </a:xfrm>
        </p:grpSpPr>
        <p:grpSp>
          <p:nvGrpSpPr>
            <p:cNvPr id="59" name="Group 58">
              <a:extLst>
                <a:ext uri="{FF2B5EF4-FFF2-40B4-BE49-F238E27FC236}">
                  <a16:creationId xmlns:a16="http://schemas.microsoft.com/office/drawing/2014/main" id="{C68C0A58-7BC3-212E-C342-4816D3ADF3BA}"/>
                </a:ext>
              </a:extLst>
            </p:cNvPr>
            <p:cNvGrpSpPr/>
            <p:nvPr/>
          </p:nvGrpSpPr>
          <p:grpSpPr>
            <a:xfrm>
              <a:off x="455861" y="643519"/>
              <a:ext cx="5568131" cy="5568131"/>
              <a:chOff x="455861" y="643519"/>
              <a:chExt cx="5568131" cy="5568131"/>
            </a:xfrm>
          </p:grpSpPr>
          <p:sp>
            <p:nvSpPr>
              <p:cNvPr id="62" name="Rectangle 61">
                <a:extLst>
                  <a:ext uri="{FF2B5EF4-FFF2-40B4-BE49-F238E27FC236}">
                    <a16:creationId xmlns:a16="http://schemas.microsoft.com/office/drawing/2014/main" id="{F4A33A23-CA25-E06A-EF01-2638A79FAE28}"/>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3" name="Graphic 62" descr="Cat with solid fill">
                <a:extLst>
                  <a:ext uri="{FF2B5EF4-FFF2-40B4-BE49-F238E27FC236}">
                    <a16:creationId xmlns:a16="http://schemas.microsoft.com/office/drawing/2014/main" id="{1E0FF9C0-0647-AC6B-D882-70B70025124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3878031" y="908720"/>
                <a:ext cx="1907458" cy="1907458"/>
              </a:xfrm>
              <a:prstGeom prst="rect">
                <a:avLst/>
              </a:prstGeom>
            </p:spPr>
          </p:pic>
          <p:pic>
            <p:nvPicPr>
              <p:cNvPr id="64" name="Graphic 63" descr="Convertible with solid fill">
                <a:extLst>
                  <a:ext uri="{FF2B5EF4-FFF2-40B4-BE49-F238E27FC236}">
                    <a16:creationId xmlns:a16="http://schemas.microsoft.com/office/drawing/2014/main" id="{E24B3D02-7CB3-FAB2-3236-5FB3AC7F329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3595" y="3871574"/>
                <a:ext cx="2203293" cy="2203293"/>
              </a:xfrm>
              <a:prstGeom prst="rect">
                <a:avLst/>
              </a:prstGeom>
            </p:spPr>
          </p:pic>
          <p:pic>
            <p:nvPicPr>
              <p:cNvPr id="65" name="Graphic 64" descr="Airplane with solid fill">
                <a:extLst>
                  <a:ext uri="{FF2B5EF4-FFF2-40B4-BE49-F238E27FC236}">
                    <a16:creationId xmlns:a16="http://schemas.microsoft.com/office/drawing/2014/main" id="{3B241CDC-B1F0-BDB1-0A09-ECC7C2BDCB6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20036" y="3764575"/>
                <a:ext cx="1907458" cy="1907458"/>
              </a:xfrm>
              <a:prstGeom prst="rect">
                <a:avLst/>
              </a:prstGeom>
            </p:spPr>
          </p:pic>
          <p:sp>
            <p:nvSpPr>
              <p:cNvPr id="66" name="Oval 65">
                <a:extLst>
                  <a:ext uri="{FF2B5EF4-FFF2-40B4-BE49-F238E27FC236}">
                    <a16:creationId xmlns:a16="http://schemas.microsoft.com/office/drawing/2014/main" id="{8BC90875-DD62-AEC2-B678-6EB09A65E32A}"/>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1008906B-602F-A190-CA59-D37E0123BADD}"/>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a:extLst>
                  <a:ext uri="{FF2B5EF4-FFF2-40B4-BE49-F238E27FC236}">
                    <a16:creationId xmlns:a16="http://schemas.microsoft.com/office/drawing/2014/main" id="{C3CD2DB4-0E6B-060E-9E17-817579749EF3}"/>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2FCF8792-43D7-E1A7-1E58-0B7EC86219F3}"/>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F5B73216-E351-670F-96A8-D077C2755255}"/>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04580A2A-459D-78A3-45D8-2B327FA53C32}"/>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4D6C220C-CE9D-2C93-60D0-99BB4FEDBD07}"/>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566EE7A1-A024-6701-3D37-9BDCD2342DB3}"/>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923AE7CD-9B30-C9BC-8D0A-5922EEA45DDF}"/>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6757A758-92D3-D473-FBF4-859F98A71C42}"/>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94702F77-1E0B-45DE-97C3-E5158F01970F}"/>
                  </a:ext>
                </a:extLst>
              </p:cNvPr>
              <p:cNvCxnSpPr>
                <a:cxnSpLocks/>
                <a:stCxn id="73" idx="5"/>
                <a:endCxn id="67"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1E1229D-7CB5-286F-1B60-DDE50374227B}"/>
                  </a:ext>
                </a:extLst>
              </p:cNvPr>
              <p:cNvCxnSpPr>
                <a:cxnSpLocks/>
                <a:stCxn id="72" idx="3"/>
                <a:endCxn id="6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6583B7A-42F0-EB9B-004B-A3CC56491893}"/>
                  </a:ext>
                </a:extLst>
              </p:cNvPr>
              <p:cNvCxnSpPr>
                <a:cxnSpLocks/>
                <a:stCxn id="66"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CE5F79A-66F8-850C-EE09-F26963A08641}"/>
                  </a:ext>
                </a:extLst>
              </p:cNvPr>
              <p:cNvCxnSpPr>
                <a:cxnSpLocks/>
                <a:stCxn id="74" idx="4"/>
                <a:endCxn id="73"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575EBA7-52D4-C7A8-99FB-3442A3A959D9}"/>
                  </a:ext>
                </a:extLst>
              </p:cNvPr>
              <p:cNvCxnSpPr>
                <a:cxnSpLocks/>
                <a:stCxn id="74" idx="3"/>
                <a:endCxn id="72"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AC028CB-DA19-25A9-0834-25C78A93CD20}"/>
                  </a:ext>
                </a:extLst>
              </p:cNvPr>
              <p:cNvCxnSpPr>
                <a:cxnSpLocks/>
                <a:stCxn id="75" idx="4"/>
                <a:endCxn id="74"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461ADFF-286B-72E8-5122-80754B52C309}"/>
                  </a:ext>
                </a:extLst>
              </p:cNvPr>
              <p:cNvCxnSpPr>
                <a:cxnSpLocks/>
                <a:stCxn id="71" idx="5"/>
                <a:endCxn id="72"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310A3CB-67BC-C5C1-BC8B-3F3D23CD50B3}"/>
                  </a:ext>
                </a:extLst>
              </p:cNvPr>
              <p:cNvCxnSpPr>
                <a:cxnSpLocks/>
                <a:stCxn id="70" idx="5"/>
                <a:endCxn id="74"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1E722D3C-FC3D-3722-0C51-B265C33F8900}"/>
                  </a:ext>
                </a:extLst>
              </p:cNvPr>
              <p:cNvCxnSpPr>
                <a:cxnSpLocks/>
                <a:stCxn id="75" idx="2"/>
                <a:endCxn id="70"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67910D9-7A78-C5E0-6002-452B2232DB53}"/>
                  </a:ext>
                </a:extLst>
              </p:cNvPr>
              <p:cNvCxnSpPr>
                <a:cxnSpLocks/>
                <a:stCxn id="70" idx="3"/>
                <a:endCxn id="71"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3AD31F0-6F2D-B33A-57FC-11674AFAD60C}"/>
                  </a:ext>
                </a:extLst>
              </p:cNvPr>
              <p:cNvCxnSpPr>
                <a:cxnSpLocks/>
                <a:stCxn id="75" idx="2"/>
                <a:endCxn id="6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F380AEB-6A3A-BD5B-B738-DBFA064FA9F9}"/>
                  </a:ext>
                </a:extLst>
              </p:cNvPr>
              <p:cNvCxnSpPr>
                <a:cxnSpLocks/>
                <a:stCxn id="70" idx="1"/>
                <a:endCxn id="6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EDCDCA1-679B-368F-5A06-5C3172537E84}"/>
                  </a:ext>
                </a:extLst>
              </p:cNvPr>
              <p:cNvCxnSpPr>
                <a:cxnSpLocks/>
                <a:stCxn id="71" idx="1"/>
                <a:endCxn id="6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516D0CF2-56BD-59EB-6C0D-A74D8BA9F4B8}"/>
                </a:ext>
              </a:extLst>
            </p:cNvPr>
            <p:cNvCxnSpPr>
              <a:cxnSpLocks/>
              <a:stCxn id="70" idx="4"/>
              <a:endCxn id="72"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984B9FA-19F6-FEB5-118B-A932FEB541E2}"/>
                </a:ext>
              </a:extLst>
            </p:cNvPr>
            <p:cNvCxnSpPr>
              <a:cxnSpLocks/>
              <a:stCxn id="72" idx="5"/>
              <a:endCxn id="73"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6909516"/>
      </p:ext>
    </p:extLst>
  </p:cSld>
  <p:clrMapOvr>
    <a:masterClrMapping/>
  </p:clrMapOvr>
  <mc:AlternateContent xmlns:mc="http://schemas.openxmlformats.org/markup-compatibility/2006" xmlns:p14="http://schemas.microsoft.com/office/powerpoint/2010/main">
    <mc:Choice Requires="p14">
      <p:transition spd="slow" p14:dur="2000" advTm="23294"/>
    </mc:Choice>
    <mc:Fallback xmlns="">
      <p:transition spd="slow" advTm="2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0860F-1487-C752-C4F9-25700443AF9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00B7949-EBC5-5F0F-6293-57D8CCF4DE40}"/>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B824C61-0593-66E5-A380-263284744E21}"/>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DEEP LEARNING ARCHITECTURE</a:t>
            </a:r>
          </a:p>
        </p:txBody>
      </p:sp>
      <p:sp>
        <p:nvSpPr>
          <p:cNvPr id="3" name="Footer Placeholder 2">
            <a:extLst>
              <a:ext uri="{FF2B5EF4-FFF2-40B4-BE49-F238E27FC236}">
                <a16:creationId xmlns:a16="http://schemas.microsoft.com/office/drawing/2014/main" id="{6E379C50-9F7E-075A-1ABC-701B59FF320D}"/>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68573FA7-9E69-CFD6-9178-D80184B3F0B8}"/>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4" name="Diagram 3">
            <a:extLst>
              <a:ext uri="{FF2B5EF4-FFF2-40B4-BE49-F238E27FC236}">
                <a16:creationId xmlns:a16="http://schemas.microsoft.com/office/drawing/2014/main" id="{A2B5A69E-4204-7765-992A-05D0BABB2257}"/>
              </a:ext>
            </a:extLst>
          </p:cNvPr>
          <p:cNvGraphicFramePr/>
          <p:nvPr>
            <p:extLst>
              <p:ext uri="{D42A27DB-BD31-4B8C-83A1-F6EECF244321}">
                <p14:modId xmlns:p14="http://schemas.microsoft.com/office/powerpoint/2010/main" val="2719549467"/>
              </p:ext>
            </p:extLst>
          </p:nvPr>
        </p:nvGraphicFramePr>
        <p:xfrm>
          <a:off x="-96688" y="1046992"/>
          <a:ext cx="5832648" cy="5040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6B066DD3-EF27-6C7E-85A1-1875FE575275}"/>
              </a:ext>
            </a:extLst>
          </p:cNvPr>
          <p:cNvSpPr txBox="1"/>
          <p:nvPr/>
        </p:nvSpPr>
        <p:spPr>
          <a:xfrm>
            <a:off x="623392" y="626191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10 | </a:t>
            </a:r>
            <a:r>
              <a:rPr lang="en-GB" sz="1200" dirty="0">
                <a:latin typeface="Arial" panose="020B0604020202020204" pitchFamily="34" charset="0"/>
                <a:cs typeface="Arial" panose="020B0604020202020204" pitchFamily="34" charset="0"/>
              </a:rPr>
              <a:t>Hierarchy for CNN</a:t>
            </a:r>
          </a:p>
        </p:txBody>
      </p:sp>
      <p:sp>
        <p:nvSpPr>
          <p:cNvPr id="31" name="TextBox 30">
            <a:extLst>
              <a:ext uri="{FF2B5EF4-FFF2-40B4-BE49-F238E27FC236}">
                <a16:creationId xmlns:a16="http://schemas.microsoft.com/office/drawing/2014/main" id="{1812EC8A-B665-7CE2-15C6-3F6E79F9A2DB}"/>
              </a:ext>
            </a:extLst>
          </p:cNvPr>
          <p:cNvSpPr txBox="1"/>
          <p:nvPr/>
        </p:nvSpPr>
        <p:spPr>
          <a:xfrm>
            <a:off x="5375920" y="5481924"/>
            <a:ext cx="5481717"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14 | </a:t>
            </a:r>
            <a:r>
              <a:rPr lang="en-GB" sz="1200" dirty="0">
                <a:latin typeface="Arial" panose="020B0604020202020204" pitchFamily="34" charset="0"/>
                <a:cs typeface="Arial" panose="020B0604020202020204" pitchFamily="34" charset="0"/>
              </a:rPr>
              <a:t>Multi-layer perceptron (MLP) / deep learning (Ansari, 2023)</a:t>
            </a:r>
          </a:p>
        </p:txBody>
      </p:sp>
      <p:grpSp>
        <p:nvGrpSpPr>
          <p:cNvPr id="46" name="Group 45">
            <a:extLst>
              <a:ext uri="{FF2B5EF4-FFF2-40B4-BE49-F238E27FC236}">
                <a16:creationId xmlns:a16="http://schemas.microsoft.com/office/drawing/2014/main" id="{FE473A20-01C3-7AEC-B904-5E9E9D0903FA}"/>
              </a:ext>
            </a:extLst>
          </p:cNvPr>
          <p:cNvGrpSpPr/>
          <p:nvPr/>
        </p:nvGrpSpPr>
        <p:grpSpPr>
          <a:xfrm>
            <a:off x="5231904" y="1483517"/>
            <a:ext cx="6696744" cy="3890965"/>
            <a:chOff x="5342930" y="1176753"/>
            <a:chExt cx="6696744" cy="3890965"/>
          </a:xfrm>
        </p:grpSpPr>
        <p:pic>
          <p:nvPicPr>
            <p:cNvPr id="14" name="Picture 13" descr="A diagram of a neural network&#10;&#10;Description automatically generated">
              <a:extLst>
                <a:ext uri="{FF2B5EF4-FFF2-40B4-BE49-F238E27FC236}">
                  <a16:creationId xmlns:a16="http://schemas.microsoft.com/office/drawing/2014/main" id="{512BE69D-6C5B-491C-3232-D9639D04E5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8008" y="1772816"/>
              <a:ext cx="4843187" cy="3294902"/>
            </a:xfrm>
            <a:prstGeom prst="rect">
              <a:avLst/>
            </a:prstGeom>
          </p:spPr>
        </p:pic>
        <p:sp>
          <p:nvSpPr>
            <p:cNvPr id="18" name="TextBox 17">
              <a:extLst>
                <a:ext uri="{FF2B5EF4-FFF2-40B4-BE49-F238E27FC236}">
                  <a16:creationId xmlns:a16="http://schemas.microsoft.com/office/drawing/2014/main" id="{FA8DF212-EA6F-9A5C-C3B4-359F754799D1}"/>
                </a:ext>
              </a:extLst>
            </p:cNvPr>
            <p:cNvSpPr txBox="1"/>
            <p:nvPr/>
          </p:nvSpPr>
          <p:spPr>
            <a:xfrm>
              <a:off x="11002812" y="3429000"/>
              <a:ext cx="1036862"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OUTPUT</a:t>
              </a:r>
            </a:p>
          </p:txBody>
        </p:sp>
        <p:sp>
          <p:nvSpPr>
            <p:cNvPr id="32" name="TextBox 31">
              <a:extLst>
                <a:ext uri="{FF2B5EF4-FFF2-40B4-BE49-F238E27FC236}">
                  <a16:creationId xmlns:a16="http://schemas.microsoft.com/office/drawing/2014/main" id="{BFD3B7F4-B880-AF94-422A-0C61418C8FDB}"/>
                </a:ext>
              </a:extLst>
            </p:cNvPr>
            <p:cNvSpPr txBox="1"/>
            <p:nvPr/>
          </p:nvSpPr>
          <p:spPr>
            <a:xfrm>
              <a:off x="5732571" y="1772816"/>
              <a:ext cx="41151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1</a:t>
              </a:r>
              <a:endParaRPr lang="en-GB" dirty="0"/>
            </a:p>
          </p:txBody>
        </p:sp>
        <p:sp>
          <p:nvSpPr>
            <p:cNvPr id="33" name="TextBox 32">
              <a:extLst>
                <a:ext uri="{FF2B5EF4-FFF2-40B4-BE49-F238E27FC236}">
                  <a16:creationId xmlns:a16="http://schemas.microsoft.com/office/drawing/2014/main" id="{DC758B8E-E3D3-A2AE-BDC2-6848FAA5ECA4}"/>
                </a:ext>
              </a:extLst>
            </p:cNvPr>
            <p:cNvSpPr txBox="1"/>
            <p:nvPr/>
          </p:nvSpPr>
          <p:spPr>
            <a:xfrm>
              <a:off x="5725952" y="2304713"/>
              <a:ext cx="41151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2</a:t>
              </a:r>
              <a:endParaRPr lang="en-GB" dirty="0"/>
            </a:p>
          </p:txBody>
        </p:sp>
        <p:sp>
          <p:nvSpPr>
            <p:cNvPr id="37" name="TextBox 36">
              <a:extLst>
                <a:ext uri="{FF2B5EF4-FFF2-40B4-BE49-F238E27FC236}">
                  <a16:creationId xmlns:a16="http://schemas.microsoft.com/office/drawing/2014/main" id="{68CA375B-6131-6819-26A2-848CE01FB93F}"/>
                </a:ext>
              </a:extLst>
            </p:cNvPr>
            <p:cNvSpPr txBox="1"/>
            <p:nvPr/>
          </p:nvSpPr>
          <p:spPr>
            <a:xfrm>
              <a:off x="5743025" y="2867972"/>
              <a:ext cx="41151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3</a:t>
              </a:r>
              <a:endParaRPr lang="en-GB" dirty="0"/>
            </a:p>
          </p:txBody>
        </p:sp>
        <p:sp>
          <p:nvSpPr>
            <p:cNvPr id="38" name="TextBox 37">
              <a:extLst>
                <a:ext uri="{FF2B5EF4-FFF2-40B4-BE49-F238E27FC236}">
                  <a16:creationId xmlns:a16="http://schemas.microsoft.com/office/drawing/2014/main" id="{5DAFF484-4ED7-C95A-64C7-1B99FA3AE50B}"/>
                </a:ext>
              </a:extLst>
            </p:cNvPr>
            <p:cNvSpPr txBox="1"/>
            <p:nvPr/>
          </p:nvSpPr>
          <p:spPr>
            <a:xfrm>
              <a:off x="5743025" y="3399894"/>
              <a:ext cx="41151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4</a:t>
              </a:r>
              <a:endParaRPr lang="en-GB" dirty="0"/>
            </a:p>
          </p:txBody>
        </p:sp>
        <p:sp>
          <p:nvSpPr>
            <p:cNvPr id="39" name="TextBox 38">
              <a:extLst>
                <a:ext uri="{FF2B5EF4-FFF2-40B4-BE49-F238E27FC236}">
                  <a16:creationId xmlns:a16="http://schemas.microsoft.com/office/drawing/2014/main" id="{E89C9D17-B452-93F2-A8C3-1CED2D0C8662}"/>
                </a:ext>
              </a:extLst>
            </p:cNvPr>
            <p:cNvSpPr txBox="1"/>
            <p:nvPr/>
          </p:nvSpPr>
          <p:spPr>
            <a:xfrm>
              <a:off x="5735960" y="4071826"/>
              <a:ext cx="41151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5</a:t>
              </a:r>
              <a:endParaRPr lang="en-GB" dirty="0"/>
            </a:p>
          </p:txBody>
        </p:sp>
        <p:sp>
          <p:nvSpPr>
            <p:cNvPr id="40" name="TextBox 39">
              <a:extLst>
                <a:ext uri="{FF2B5EF4-FFF2-40B4-BE49-F238E27FC236}">
                  <a16:creationId xmlns:a16="http://schemas.microsoft.com/office/drawing/2014/main" id="{78C75A54-CE11-5339-A9F9-1BD721575542}"/>
                </a:ext>
              </a:extLst>
            </p:cNvPr>
            <p:cNvSpPr txBox="1"/>
            <p:nvPr/>
          </p:nvSpPr>
          <p:spPr>
            <a:xfrm>
              <a:off x="5744416" y="4635085"/>
              <a:ext cx="41151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x</a:t>
              </a:r>
              <a:r>
                <a:rPr lang="en-GB" baseline="-25000" dirty="0">
                  <a:latin typeface="Arial" panose="020B0604020202020204" pitchFamily="34" charset="0"/>
                  <a:cs typeface="Arial" panose="020B0604020202020204" pitchFamily="34" charset="0"/>
                </a:rPr>
                <a:t>n</a:t>
              </a:r>
              <a:endParaRPr lang="en-GB" dirty="0"/>
            </a:p>
          </p:txBody>
        </p:sp>
        <p:sp>
          <p:nvSpPr>
            <p:cNvPr id="41" name="TextBox 40">
              <a:extLst>
                <a:ext uri="{FF2B5EF4-FFF2-40B4-BE49-F238E27FC236}">
                  <a16:creationId xmlns:a16="http://schemas.microsoft.com/office/drawing/2014/main" id="{1512C92A-5EC6-0BBA-4D44-499EBD70794C}"/>
                </a:ext>
              </a:extLst>
            </p:cNvPr>
            <p:cNvSpPr txBox="1"/>
            <p:nvPr/>
          </p:nvSpPr>
          <p:spPr>
            <a:xfrm>
              <a:off x="5342930" y="1176753"/>
              <a:ext cx="994183" cy="58477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Input </a:t>
              </a:r>
            </a:p>
            <a:p>
              <a:pPr algn="ctr"/>
              <a:r>
                <a:rPr lang="en-GB" sz="1600" dirty="0">
                  <a:latin typeface="Arial" panose="020B0604020202020204" pitchFamily="34" charset="0"/>
                  <a:cs typeface="Arial" panose="020B0604020202020204" pitchFamily="34" charset="0"/>
                </a:rPr>
                <a:t>Features</a:t>
              </a:r>
            </a:p>
          </p:txBody>
        </p:sp>
        <p:sp>
          <p:nvSpPr>
            <p:cNvPr id="42" name="TextBox 41">
              <a:extLst>
                <a:ext uri="{FF2B5EF4-FFF2-40B4-BE49-F238E27FC236}">
                  <a16:creationId xmlns:a16="http://schemas.microsoft.com/office/drawing/2014/main" id="{78F8130C-682C-9938-BC66-8B664E385128}"/>
                </a:ext>
              </a:extLst>
            </p:cNvPr>
            <p:cNvSpPr txBox="1"/>
            <p:nvPr/>
          </p:nvSpPr>
          <p:spPr>
            <a:xfrm>
              <a:off x="6644880" y="1187158"/>
              <a:ext cx="699229" cy="58477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Input </a:t>
              </a:r>
            </a:p>
            <a:p>
              <a:pPr algn="ctr"/>
              <a:r>
                <a:rPr lang="en-GB" sz="1600" dirty="0">
                  <a:latin typeface="Arial" panose="020B0604020202020204" pitchFamily="34" charset="0"/>
                  <a:cs typeface="Arial" panose="020B0604020202020204" pitchFamily="34" charset="0"/>
                </a:rPr>
                <a:t>Layer</a:t>
              </a:r>
            </a:p>
          </p:txBody>
        </p:sp>
        <p:sp>
          <p:nvSpPr>
            <p:cNvPr id="43" name="TextBox 42">
              <a:extLst>
                <a:ext uri="{FF2B5EF4-FFF2-40B4-BE49-F238E27FC236}">
                  <a16:creationId xmlns:a16="http://schemas.microsoft.com/office/drawing/2014/main" id="{26BB1708-81C3-3263-C669-88FBD764C431}"/>
                </a:ext>
              </a:extLst>
            </p:cNvPr>
            <p:cNvSpPr txBox="1"/>
            <p:nvPr/>
          </p:nvSpPr>
          <p:spPr>
            <a:xfrm>
              <a:off x="7557453" y="1181710"/>
              <a:ext cx="889988" cy="58477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Hidden </a:t>
              </a:r>
            </a:p>
            <a:p>
              <a:pPr algn="ctr"/>
              <a:r>
                <a:rPr lang="en-GB" sz="1600" dirty="0">
                  <a:latin typeface="Arial" panose="020B0604020202020204" pitchFamily="34" charset="0"/>
                  <a:cs typeface="Arial" panose="020B0604020202020204" pitchFamily="34" charset="0"/>
                </a:rPr>
                <a:t>Layer 1</a:t>
              </a:r>
            </a:p>
          </p:txBody>
        </p:sp>
        <p:sp>
          <p:nvSpPr>
            <p:cNvPr id="44" name="TextBox 43">
              <a:extLst>
                <a:ext uri="{FF2B5EF4-FFF2-40B4-BE49-F238E27FC236}">
                  <a16:creationId xmlns:a16="http://schemas.microsoft.com/office/drawing/2014/main" id="{268555CB-7908-A050-A410-46EC8E4F4F53}"/>
                </a:ext>
              </a:extLst>
            </p:cNvPr>
            <p:cNvSpPr txBox="1"/>
            <p:nvPr/>
          </p:nvSpPr>
          <p:spPr>
            <a:xfrm>
              <a:off x="8660785" y="1183946"/>
              <a:ext cx="889988" cy="58477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Hidden </a:t>
              </a:r>
            </a:p>
            <a:p>
              <a:pPr algn="ctr"/>
              <a:r>
                <a:rPr lang="en-GB" sz="1600" dirty="0">
                  <a:latin typeface="Arial" panose="020B0604020202020204" pitchFamily="34" charset="0"/>
                  <a:cs typeface="Arial" panose="020B0604020202020204" pitchFamily="34" charset="0"/>
                </a:rPr>
                <a:t>Layer 2</a:t>
              </a:r>
            </a:p>
          </p:txBody>
        </p:sp>
        <p:sp>
          <p:nvSpPr>
            <p:cNvPr id="45" name="TextBox 44">
              <a:extLst>
                <a:ext uri="{FF2B5EF4-FFF2-40B4-BE49-F238E27FC236}">
                  <a16:creationId xmlns:a16="http://schemas.microsoft.com/office/drawing/2014/main" id="{06191800-862A-2DDF-A489-52FEC59DC96D}"/>
                </a:ext>
              </a:extLst>
            </p:cNvPr>
            <p:cNvSpPr txBox="1"/>
            <p:nvPr/>
          </p:nvSpPr>
          <p:spPr>
            <a:xfrm>
              <a:off x="9966939" y="1187177"/>
              <a:ext cx="889988" cy="58477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Output </a:t>
              </a:r>
            </a:p>
            <a:p>
              <a:pPr algn="ctr"/>
              <a:r>
                <a:rPr lang="en-GB" sz="1600" dirty="0">
                  <a:latin typeface="Arial" panose="020B0604020202020204" pitchFamily="34" charset="0"/>
                  <a:cs typeface="Arial" panose="020B0604020202020204" pitchFamily="34" charset="0"/>
                </a:rPr>
                <a:t>Layer</a:t>
              </a:r>
            </a:p>
          </p:txBody>
        </p:sp>
      </p:grpSp>
      <p:pic>
        <p:nvPicPr>
          <p:cNvPr id="24" name="Audio 23">
            <a:hlinkClick r:id="" action="ppaction://media"/>
            <a:extLst>
              <a:ext uri="{FF2B5EF4-FFF2-40B4-BE49-F238E27FC236}">
                <a16:creationId xmlns:a16="http://schemas.microsoft.com/office/drawing/2014/main" id="{1D6EC4F9-2BEE-708C-11CD-59636FB21B71}"/>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87500" t="-287500" r="-287500" b="-287500"/>
          <a:stretch>
            <a:fillRect/>
          </a:stretch>
        </p:blipFill>
        <p:spPr>
          <a:xfrm>
            <a:off x="10052304" y="4718304"/>
            <a:ext cx="2057400" cy="2057400"/>
          </a:xfrm>
          <a:prstGeom prst="ellipse">
            <a:avLst/>
          </a:prstGeom>
        </p:spPr>
      </p:pic>
      <p:grpSp>
        <p:nvGrpSpPr>
          <p:cNvPr id="56" name="Group 55">
            <a:extLst>
              <a:ext uri="{FF2B5EF4-FFF2-40B4-BE49-F238E27FC236}">
                <a16:creationId xmlns:a16="http://schemas.microsoft.com/office/drawing/2014/main" id="{9C9FBA77-E9D8-B5A6-959F-01087A3A2ABF}"/>
              </a:ext>
            </a:extLst>
          </p:cNvPr>
          <p:cNvGrpSpPr/>
          <p:nvPr/>
        </p:nvGrpSpPr>
        <p:grpSpPr>
          <a:xfrm>
            <a:off x="83950" y="42374"/>
            <a:ext cx="704042" cy="695764"/>
            <a:chOff x="455861" y="643519"/>
            <a:chExt cx="5568131" cy="5568131"/>
          </a:xfrm>
        </p:grpSpPr>
        <p:grpSp>
          <p:nvGrpSpPr>
            <p:cNvPr id="57" name="Group 56">
              <a:extLst>
                <a:ext uri="{FF2B5EF4-FFF2-40B4-BE49-F238E27FC236}">
                  <a16:creationId xmlns:a16="http://schemas.microsoft.com/office/drawing/2014/main" id="{22D61827-12CB-B688-7913-AE5FA5B5DCF1}"/>
                </a:ext>
              </a:extLst>
            </p:cNvPr>
            <p:cNvGrpSpPr/>
            <p:nvPr/>
          </p:nvGrpSpPr>
          <p:grpSpPr>
            <a:xfrm>
              <a:off x="455861" y="643519"/>
              <a:ext cx="5568131" cy="5568131"/>
              <a:chOff x="455861" y="643519"/>
              <a:chExt cx="5568131" cy="5568131"/>
            </a:xfrm>
          </p:grpSpPr>
          <p:sp>
            <p:nvSpPr>
              <p:cNvPr id="60" name="Rectangle 59">
                <a:extLst>
                  <a:ext uri="{FF2B5EF4-FFF2-40B4-BE49-F238E27FC236}">
                    <a16:creationId xmlns:a16="http://schemas.microsoft.com/office/drawing/2014/main" id="{27F2AF27-C7B3-DDAA-041D-BBC029B60AA1}"/>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1" name="Graphic 60" descr="Cat with solid fill">
                <a:extLst>
                  <a:ext uri="{FF2B5EF4-FFF2-40B4-BE49-F238E27FC236}">
                    <a16:creationId xmlns:a16="http://schemas.microsoft.com/office/drawing/2014/main" id="{EAB10283-EB5C-56F0-F2D9-3A2D66985B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878031" y="908720"/>
                <a:ext cx="1907458" cy="1907458"/>
              </a:xfrm>
              <a:prstGeom prst="rect">
                <a:avLst/>
              </a:prstGeom>
            </p:spPr>
          </p:pic>
          <p:pic>
            <p:nvPicPr>
              <p:cNvPr id="62" name="Graphic 61" descr="Convertible with solid fill">
                <a:extLst>
                  <a:ext uri="{FF2B5EF4-FFF2-40B4-BE49-F238E27FC236}">
                    <a16:creationId xmlns:a16="http://schemas.microsoft.com/office/drawing/2014/main" id="{96CBF5B1-481D-D65C-6C77-43A37EC9830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595" y="3871574"/>
                <a:ext cx="2203293" cy="2203293"/>
              </a:xfrm>
              <a:prstGeom prst="rect">
                <a:avLst/>
              </a:prstGeom>
            </p:spPr>
          </p:pic>
          <p:pic>
            <p:nvPicPr>
              <p:cNvPr id="63" name="Graphic 62" descr="Airplane with solid fill">
                <a:extLst>
                  <a:ext uri="{FF2B5EF4-FFF2-40B4-BE49-F238E27FC236}">
                    <a16:creationId xmlns:a16="http://schemas.microsoft.com/office/drawing/2014/main" id="{61CB1F39-AEEE-3307-1777-4D4C763DE4C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920036" y="3764575"/>
                <a:ext cx="1907458" cy="1907458"/>
              </a:xfrm>
              <a:prstGeom prst="rect">
                <a:avLst/>
              </a:prstGeom>
            </p:spPr>
          </p:pic>
          <p:sp>
            <p:nvSpPr>
              <p:cNvPr id="64" name="Oval 63">
                <a:extLst>
                  <a:ext uri="{FF2B5EF4-FFF2-40B4-BE49-F238E27FC236}">
                    <a16:creationId xmlns:a16="http://schemas.microsoft.com/office/drawing/2014/main" id="{304D0275-93E9-8503-0E9C-F7E93EA844D9}"/>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FA6C5A55-3DC3-B775-4157-70C9E0EF97A8}"/>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6" name="Oval 65">
                <a:extLst>
                  <a:ext uri="{FF2B5EF4-FFF2-40B4-BE49-F238E27FC236}">
                    <a16:creationId xmlns:a16="http://schemas.microsoft.com/office/drawing/2014/main" id="{1A481E05-4710-2257-166B-34167C1869DB}"/>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4207F5D4-0F34-7B50-80C7-F847AF320A7E}"/>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3044EDB1-ABE5-C7D7-5D9B-423AFDF21A92}"/>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08438479-ABF5-F8A8-DEA3-30C7A099F5DF}"/>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66BEAE0D-D21E-E5CD-D313-C2F9C3675DF5}"/>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FAF6A074-2544-6D93-89EB-9AFFAB98E38C}"/>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99663F1B-DAB1-29CD-2B7C-E983C082981D}"/>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A2171159-3359-124A-189E-EA279FCCFBAD}"/>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a:extLst>
                  <a:ext uri="{FF2B5EF4-FFF2-40B4-BE49-F238E27FC236}">
                    <a16:creationId xmlns:a16="http://schemas.microsoft.com/office/drawing/2014/main" id="{C60FBDB8-E476-5BB9-D964-2D784A289CB5}"/>
                  </a:ext>
                </a:extLst>
              </p:cNvPr>
              <p:cNvCxnSpPr>
                <a:cxnSpLocks/>
                <a:stCxn id="71" idx="5"/>
                <a:endCxn id="65"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B3464DB-2470-4762-3746-D96F342186B2}"/>
                  </a:ext>
                </a:extLst>
              </p:cNvPr>
              <p:cNvCxnSpPr>
                <a:cxnSpLocks/>
                <a:stCxn id="70" idx="3"/>
                <a:endCxn id="66"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79DDE4D-A103-92D1-5DAC-28F7E13B4E82}"/>
                  </a:ext>
                </a:extLst>
              </p:cNvPr>
              <p:cNvCxnSpPr>
                <a:cxnSpLocks/>
                <a:stCxn id="64"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1548E20-9C35-A64D-FA12-1A1587D8229F}"/>
                  </a:ext>
                </a:extLst>
              </p:cNvPr>
              <p:cNvCxnSpPr>
                <a:cxnSpLocks/>
                <a:stCxn id="72" idx="4"/>
                <a:endCxn id="71"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79E3EC9-3B6B-B416-8540-6D394A9D56FB}"/>
                  </a:ext>
                </a:extLst>
              </p:cNvPr>
              <p:cNvCxnSpPr>
                <a:cxnSpLocks/>
                <a:stCxn id="72" idx="3"/>
                <a:endCxn id="70"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A91ABF-C6EA-7F8E-5A05-08930CDA27E4}"/>
                  </a:ext>
                </a:extLst>
              </p:cNvPr>
              <p:cNvCxnSpPr>
                <a:cxnSpLocks/>
                <a:stCxn id="73" idx="4"/>
                <a:endCxn id="72"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C64FB23-26EB-F882-68C5-591B279CB529}"/>
                  </a:ext>
                </a:extLst>
              </p:cNvPr>
              <p:cNvCxnSpPr>
                <a:cxnSpLocks/>
                <a:stCxn id="69" idx="5"/>
                <a:endCxn id="70"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1F9537C-1584-1889-F44A-A49629D7B6D9}"/>
                  </a:ext>
                </a:extLst>
              </p:cNvPr>
              <p:cNvCxnSpPr>
                <a:cxnSpLocks/>
                <a:stCxn id="68" idx="5"/>
                <a:endCxn id="72"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EBE9410-D770-0A9C-03BC-92185A226345}"/>
                  </a:ext>
                </a:extLst>
              </p:cNvPr>
              <p:cNvCxnSpPr>
                <a:cxnSpLocks/>
                <a:stCxn id="73" idx="2"/>
                <a:endCxn id="68"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BB30E38-C3A9-8732-7C3E-36F920E09389}"/>
                  </a:ext>
                </a:extLst>
              </p:cNvPr>
              <p:cNvCxnSpPr>
                <a:cxnSpLocks/>
                <a:stCxn id="68" idx="3"/>
                <a:endCxn id="69"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B45F471-4E37-9687-C85B-6FE8C705D14C}"/>
                  </a:ext>
                </a:extLst>
              </p:cNvPr>
              <p:cNvCxnSpPr>
                <a:cxnSpLocks/>
                <a:stCxn id="73" idx="2"/>
                <a:endCxn id="67"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A9F3D4A-F9F3-FFCC-4796-8EDF64B29EC1}"/>
                  </a:ext>
                </a:extLst>
              </p:cNvPr>
              <p:cNvCxnSpPr>
                <a:cxnSpLocks/>
                <a:stCxn id="68" idx="1"/>
                <a:endCxn id="67"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09A5AC4-54C6-6968-A178-A575B7519A45}"/>
                  </a:ext>
                </a:extLst>
              </p:cNvPr>
              <p:cNvCxnSpPr>
                <a:cxnSpLocks/>
                <a:stCxn id="69" idx="1"/>
                <a:endCxn id="67"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802A088E-73F8-C7FD-F1E3-1A85B36DCE61}"/>
                </a:ext>
              </a:extLst>
            </p:cNvPr>
            <p:cNvCxnSpPr>
              <a:cxnSpLocks/>
              <a:stCxn id="68" idx="4"/>
              <a:endCxn id="70"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C46427-E0F0-133D-9C75-3624B917AEE5}"/>
                </a:ext>
              </a:extLst>
            </p:cNvPr>
            <p:cNvCxnSpPr>
              <a:cxnSpLocks/>
              <a:stCxn id="70" idx="5"/>
              <a:endCxn id="71"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2859092"/>
      </p:ext>
    </p:extLst>
  </p:cSld>
  <p:clrMapOvr>
    <a:masterClrMapping/>
  </p:clrMapOvr>
  <mc:AlternateContent xmlns:mc="http://schemas.openxmlformats.org/markup-compatibility/2006" xmlns:p14="http://schemas.microsoft.com/office/powerpoint/2010/main">
    <mc:Choice Requires="p14">
      <p:transition spd="slow" p14:dur="2000" advTm="19090"/>
    </mc:Choice>
    <mc:Fallback xmlns="">
      <p:transition spd="slow" advTm="19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AD503-EE9D-7AF8-D7BA-E17BFDAAE0A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A51FAA6-C316-E4FC-FCAC-88CFD832E5E1}"/>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94AAA29-8065-F6A0-E332-E27720070FFC}"/>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CNN ARCHITECTURE</a:t>
            </a:r>
          </a:p>
        </p:txBody>
      </p:sp>
      <p:sp>
        <p:nvSpPr>
          <p:cNvPr id="3" name="Footer Placeholder 2">
            <a:extLst>
              <a:ext uri="{FF2B5EF4-FFF2-40B4-BE49-F238E27FC236}">
                <a16:creationId xmlns:a16="http://schemas.microsoft.com/office/drawing/2014/main" id="{5A76067C-6987-0DA5-8F6B-A2D539BF82E2}"/>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F8035004-0E96-1EFA-0E43-F6F5DE24C9A7}"/>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4" name="Diagram 3">
            <a:extLst>
              <a:ext uri="{FF2B5EF4-FFF2-40B4-BE49-F238E27FC236}">
                <a16:creationId xmlns:a16="http://schemas.microsoft.com/office/drawing/2014/main" id="{EE7BAD79-8054-7C50-7A13-9DB325169BD2}"/>
              </a:ext>
            </a:extLst>
          </p:cNvPr>
          <p:cNvGraphicFramePr/>
          <p:nvPr>
            <p:extLst>
              <p:ext uri="{D42A27DB-BD31-4B8C-83A1-F6EECF244321}">
                <p14:modId xmlns:p14="http://schemas.microsoft.com/office/powerpoint/2010/main" val="429918920"/>
              </p:ext>
            </p:extLst>
          </p:nvPr>
        </p:nvGraphicFramePr>
        <p:xfrm>
          <a:off x="-96688" y="1046992"/>
          <a:ext cx="5832648" cy="5040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9612FE83-EB1A-59B2-B2A8-0CC910C1968D}"/>
              </a:ext>
            </a:extLst>
          </p:cNvPr>
          <p:cNvSpPr txBox="1"/>
          <p:nvPr/>
        </p:nvSpPr>
        <p:spPr>
          <a:xfrm>
            <a:off x="623392" y="626191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10 | </a:t>
            </a:r>
            <a:r>
              <a:rPr lang="en-GB" sz="1200" dirty="0">
                <a:latin typeface="Arial" panose="020B0604020202020204" pitchFamily="34" charset="0"/>
                <a:cs typeface="Arial" panose="020B0604020202020204" pitchFamily="34" charset="0"/>
              </a:rPr>
              <a:t>Hierarchy for CNN</a:t>
            </a:r>
          </a:p>
        </p:txBody>
      </p:sp>
      <p:sp>
        <p:nvSpPr>
          <p:cNvPr id="31" name="TextBox 30">
            <a:extLst>
              <a:ext uri="{FF2B5EF4-FFF2-40B4-BE49-F238E27FC236}">
                <a16:creationId xmlns:a16="http://schemas.microsoft.com/office/drawing/2014/main" id="{16DDDD09-DA15-7894-66D9-C0055A3B2BF8}"/>
              </a:ext>
            </a:extLst>
          </p:cNvPr>
          <p:cNvSpPr txBox="1"/>
          <p:nvPr/>
        </p:nvSpPr>
        <p:spPr>
          <a:xfrm>
            <a:off x="5447928" y="5473114"/>
            <a:ext cx="4968551"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15 | </a:t>
            </a:r>
            <a:r>
              <a:rPr lang="en-GB" sz="1200" dirty="0">
                <a:latin typeface="Arial" panose="020B0604020202020204" pitchFamily="34" charset="0"/>
                <a:cs typeface="Arial" panose="020B0604020202020204" pitchFamily="34" charset="0"/>
              </a:rPr>
              <a:t>CNN architecture (Ansari, 2023)</a:t>
            </a:r>
          </a:p>
        </p:txBody>
      </p:sp>
      <p:grpSp>
        <p:nvGrpSpPr>
          <p:cNvPr id="62" name="Group 61">
            <a:extLst>
              <a:ext uri="{FF2B5EF4-FFF2-40B4-BE49-F238E27FC236}">
                <a16:creationId xmlns:a16="http://schemas.microsoft.com/office/drawing/2014/main" id="{34D5624F-CB67-7B35-AF35-BC73BC268AE5}"/>
              </a:ext>
            </a:extLst>
          </p:cNvPr>
          <p:cNvGrpSpPr/>
          <p:nvPr/>
        </p:nvGrpSpPr>
        <p:grpSpPr>
          <a:xfrm>
            <a:off x="5428037" y="1615967"/>
            <a:ext cx="6506393" cy="3626066"/>
            <a:chOff x="5568353" y="1099078"/>
            <a:chExt cx="6506393" cy="3626066"/>
          </a:xfrm>
        </p:grpSpPr>
        <p:sp>
          <p:nvSpPr>
            <p:cNvPr id="49" name="Rectangle 48">
              <a:extLst>
                <a:ext uri="{FF2B5EF4-FFF2-40B4-BE49-F238E27FC236}">
                  <a16:creationId xmlns:a16="http://schemas.microsoft.com/office/drawing/2014/main" id="{BF6646E3-FC42-325A-979F-42EF4FC1D9DA}"/>
                </a:ext>
              </a:extLst>
            </p:cNvPr>
            <p:cNvSpPr/>
            <p:nvPr/>
          </p:nvSpPr>
          <p:spPr>
            <a:xfrm>
              <a:off x="6528048" y="1099078"/>
              <a:ext cx="914400" cy="3626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800" b="1" dirty="0">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7974FE26-209F-7599-6FA2-8B1FF715F6FC}"/>
                </a:ext>
              </a:extLst>
            </p:cNvPr>
            <p:cNvSpPr/>
            <p:nvPr/>
          </p:nvSpPr>
          <p:spPr>
            <a:xfrm>
              <a:off x="7608168" y="1099078"/>
              <a:ext cx="4424071" cy="3626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chemeClr val="tx1"/>
                  </a:solidFill>
                </a:ln>
                <a:solidFill>
                  <a:schemeClr val="tx1"/>
                </a:solidFill>
              </a:endParaRPr>
            </a:p>
          </p:txBody>
        </p:sp>
        <p:grpSp>
          <p:nvGrpSpPr>
            <p:cNvPr id="46" name="Group 45">
              <a:extLst>
                <a:ext uri="{FF2B5EF4-FFF2-40B4-BE49-F238E27FC236}">
                  <a16:creationId xmlns:a16="http://schemas.microsoft.com/office/drawing/2014/main" id="{6319D1BE-4475-4856-523B-736F2B01CCE4}"/>
                </a:ext>
              </a:extLst>
            </p:cNvPr>
            <p:cNvGrpSpPr/>
            <p:nvPr/>
          </p:nvGrpSpPr>
          <p:grpSpPr>
            <a:xfrm>
              <a:off x="5568353" y="1544848"/>
              <a:ext cx="6506393" cy="2053139"/>
              <a:chOff x="3750125" y="1255045"/>
              <a:chExt cx="8305839" cy="2620968"/>
            </a:xfrm>
          </p:grpSpPr>
          <p:sp>
            <p:nvSpPr>
              <p:cNvPr id="18" name="TextBox 17">
                <a:extLst>
                  <a:ext uri="{FF2B5EF4-FFF2-40B4-BE49-F238E27FC236}">
                    <a16:creationId xmlns:a16="http://schemas.microsoft.com/office/drawing/2014/main" id="{1D3E19D7-E5D7-2367-7656-37795BD39B14}"/>
                  </a:ext>
                </a:extLst>
              </p:cNvPr>
              <p:cNvSpPr txBox="1"/>
              <p:nvPr/>
            </p:nvSpPr>
            <p:spPr>
              <a:xfrm>
                <a:off x="10913546" y="3522405"/>
                <a:ext cx="1142418" cy="353608"/>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OUTPUT</a:t>
                </a:r>
              </a:p>
            </p:txBody>
          </p:sp>
          <p:sp>
            <p:nvSpPr>
              <p:cNvPr id="41" name="TextBox 40">
                <a:extLst>
                  <a:ext uri="{FF2B5EF4-FFF2-40B4-BE49-F238E27FC236}">
                    <a16:creationId xmlns:a16="http://schemas.microsoft.com/office/drawing/2014/main" id="{CD046616-DE58-A679-C7C5-1DC6A615FAA1}"/>
                  </a:ext>
                </a:extLst>
              </p:cNvPr>
              <p:cNvSpPr txBox="1"/>
              <p:nvPr/>
            </p:nvSpPr>
            <p:spPr>
              <a:xfrm>
                <a:off x="3750125" y="1989294"/>
                <a:ext cx="769833" cy="510767"/>
              </a:xfrm>
              <a:prstGeom prst="rect">
                <a:avLst/>
              </a:prstGeom>
              <a:noFill/>
            </p:spPr>
            <p:txBody>
              <a:bodyPr wrap="none" rtlCol="0">
                <a:spAutoFit/>
              </a:bodyPr>
              <a:lstStyle/>
              <a:p>
                <a:r>
                  <a:rPr lang="en-GB" sz="1000" dirty="0">
                    <a:latin typeface="Arial" panose="020B0604020202020204" pitchFamily="34" charset="0"/>
                    <a:cs typeface="Arial" panose="020B0604020202020204" pitchFamily="34" charset="0"/>
                  </a:rPr>
                  <a:t>Input </a:t>
                </a:r>
              </a:p>
              <a:p>
                <a:r>
                  <a:rPr lang="en-GB" sz="1000" dirty="0">
                    <a:latin typeface="Arial" panose="020B0604020202020204" pitchFamily="34" charset="0"/>
                    <a:cs typeface="Arial" panose="020B0604020202020204" pitchFamily="34" charset="0"/>
                  </a:rPr>
                  <a:t>Images</a:t>
                </a:r>
              </a:p>
            </p:txBody>
          </p:sp>
          <p:sp>
            <p:nvSpPr>
              <p:cNvPr id="42" name="TextBox 41">
                <a:extLst>
                  <a:ext uri="{FF2B5EF4-FFF2-40B4-BE49-F238E27FC236}">
                    <a16:creationId xmlns:a16="http://schemas.microsoft.com/office/drawing/2014/main" id="{D93F9CAD-56FB-7363-9131-3CF7123F6601}"/>
                  </a:ext>
                </a:extLst>
              </p:cNvPr>
              <p:cNvSpPr txBox="1"/>
              <p:nvPr/>
            </p:nvSpPr>
            <p:spPr>
              <a:xfrm>
                <a:off x="6549200" y="1260289"/>
                <a:ext cx="642960" cy="510767"/>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Input </a:t>
                </a:r>
              </a:p>
              <a:p>
                <a:pPr algn="ctr"/>
                <a:r>
                  <a:rPr lang="en-GB" sz="1000" dirty="0">
                    <a:latin typeface="Arial" panose="020B0604020202020204" pitchFamily="34" charset="0"/>
                    <a:cs typeface="Arial" panose="020B0604020202020204" pitchFamily="34" charset="0"/>
                  </a:rPr>
                  <a:t>Layer</a:t>
                </a:r>
              </a:p>
            </p:txBody>
          </p:sp>
          <p:sp>
            <p:nvSpPr>
              <p:cNvPr id="43" name="TextBox 42">
                <a:extLst>
                  <a:ext uri="{FF2B5EF4-FFF2-40B4-BE49-F238E27FC236}">
                    <a16:creationId xmlns:a16="http://schemas.microsoft.com/office/drawing/2014/main" id="{892AB2E6-1FDE-B693-59BC-A9A5FA4F4211}"/>
                  </a:ext>
                </a:extLst>
              </p:cNvPr>
              <p:cNvSpPr txBox="1"/>
              <p:nvPr/>
            </p:nvSpPr>
            <p:spPr>
              <a:xfrm>
                <a:off x="7598829" y="1255045"/>
                <a:ext cx="796435" cy="510767"/>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Hidden </a:t>
                </a:r>
              </a:p>
              <a:p>
                <a:pPr algn="ctr"/>
                <a:r>
                  <a:rPr lang="en-GB" sz="1000" dirty="0">
                    <a:latin typeface="Arial" panose="020B0604020202020204" pitchFamily="34" charset="0"/>
                    <a:cs typeface="Arial" panose="020B0604020202020204" pitchFamily="34" charset="0"/>
                  </a:rPr>
                  <a:t>Layer 1</a:t>
                </a:r>
              </a:p>
            </p:txBody>
          </p:sp>
          <p:sp>
            <p:nvSpPr>
              <p:cNvPr id="44" name="TextBox 43">
                <a:extLst>
                  <a:ext uri="{FF2B5EF4-FFF2-40B4-BE49-F238E27FC236}">
                    <a16:creationId xmlns:a16="http://schemas.microsoft.com/office/drawing/2014/main" id="{443BBD09-9343-75ED-5C50-DEE1452251A1}"/>
                  </a:ext>
                </a:extLst>
              </p:cNvPr>
              <p:cNvSpPr txBox="1"/>
              <p:nvPr/>
            </p:nvSpPr>
            <p:spPr>
              <a:xfrm>
                <a:off x="8674661" y="1261796"/>
                <a:ext cx="796435" cy="510767"/>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Hidden </a:t>
                </a:r>
              </a:p>
              <a:p>
                <a:pPr algn="ctr"/>
                <a:r>
                  <a:rPr lang="en-GB" sz="1000" dirty="0">
                    <a:latin typeface="Arial" panose="020B0604020202020204" pitchFamily="34" charset="0"/>
                    <a:cs typeface="Arial" panose="020B0604020202020204" pitchFamily="34" charset="0"/>
                  </a:rPr>
                  <a:t>Layer 2</a:t>
                </a:r>
              </a:p>
            </p:txBody>
          </p:sp>
          <p:sp>
            <p:nvSpPr>
              <p:cNvPr id="45" name="TextBox 44">
                <a:extLst>
                  <a:ext uri="{FF2B5EF4-FFF2-40B4-BE49-F238E27FC236}">
                    <a16:creationId xmlns:a16="http://schemas.microsoft.com/office/drawing/2014/main" id="{F10B8B34-6985-487E-149A-25A1195A0002}"/>
                  </a:ext>
                </a:extLst>
              </p:cNvPr>
              <p:cNvSpPr txBox="1"/>
              <p:nvPr/>
            </p:nvSpPr>
            <p:spPr>
              <a:xfrm>
                <a:off x="9990907" y="1258903"/>
                <a:ext cx="767787" cy="510767"/>
              </a:xfrm>
              <a:prstGeom prst="rect">
                <a:avLst/>
              </a:prstGeom>
              <a:noFill/>
            </p:spPr>
            <p:txBody>
              <a:bodyPr wrap="none" rtlCol="0">
                <a:spAutoFit/>
              </a:bodyPr>
              <a:lstStyle/>
              <a:p>
                <a:pPr algn="ctr"/>
                <a:r>
                  <a:rPr lang="en-GB" sz="1000" dirty="0">
                    <a:latin typeface="Arial" panose="020B0604020202020204" pitchFamily="34" charset="0"/>
                    <a:cs typeface="Arial" panose="020B0604020202020204" pitchFamily="34" charset="0"/>
                  </a:rPr>
                  <a:t>Output </a:t>
                </a:r>
              </a:p>
              <a:p>
                <a:pPr algn="ctr"/>
                <a:r>
                  <a:rPr lang="en-GB" sz="1000" dirty="0">
                    <a:latin typeface="Arial" panose="020B0604020202020204" pitchFamily="34" charset="0"/>
                    <a:cs typeface="Arial" panose="020B0604020202020204" pitchFamily="34" charset="0"/>
                  </a:rPr>
                  <a:t>Layer</a:t>
                </a:r>
              </a:p>
            </p:txBody>
          </p:sp>
        </p:grpSp>
        <p:pic>
          <p:nvPicPr>
            <p:cNvPr id="48" name="Picture 47">
              <a:extLst>
                <a:ext uri="{FF2B5EF4-FFF2-40B4-BE49-F238E27FC236}">
                  <a16:creationId xmlns:a16="http://schemas.microsoft.com/office/drawing/2014/main" id="{EFCAE87D-0B0E-EECB-FD39-18204AC8D3D1}"/>
                </a:ext>
              </a:extLst>
            </p:cNvPr>
            <p:cNvPicPr>
              <a:picLocks noChangeAspect="1"/>
            </p:cNvPicPr>
            <p:nvPr/>
          </p:nvPicPr>
          <p:blipFill>
            <a:blip r:embed="rId10"/>
            <a:stretch>
              <a:fillRect/>
            </a:stretch>
          </p:blipFill>
          <p:spPr>
            <a:xfrm>
              <a:off x="5624588" y="2494438"/>
              <a:ext cx="377198" cy="981748"/>
            </a:xfrm>
            <a:prstGeom prst="rect">
              <a:avLst/>
            </a:prstGeom>
          </p:spPr>
        </p:pic>
        <p:graphicFrame>
          <p:nvGraphicFramePr>
            <p:cNvPr id="51" name="Object 50">
              <a:extLst>
                <a:ext uri="{FF2B5EF4-FFF2-40B4-BE49-F238E27FC236}">
                  <a16:creationId xmlns:a16="http://schemas.microsoft.com/office/drawing/2014/main" id="{C5A3DBC6-B63F-2A29-51E3-A7FBE1A69ACB}"/>
                </a:ext>
              </a:extLst>
            </p:cNvPr>
            <p:cNvGraphicFramePr>
              <a:graphicFrameLocks noChangeAspect="1"/>
            </p:cNvGraphicFramePr>
            <p:nvPr>
              <p:extLst>
                <p:ext uri="{D42A27DB-BD31-4B8C-83A1-F6EECF244321}">
                  <p14:modId xmlns:p14="http://schemas.microsoft.com/office/powerpoint/2010/main" val="1435792154"/>
                </p:ext>
              </p:extLst>
            </p:nvPr>
          </p:nvGraphicFramePr>
          <p:xfrm>
            <a:off x="7896201" y="2007521"/>
            <a:ext cx="3353556" cy="2606030"/>
          </p:xfrm>
          <a:graphic>
            <a:graphicData uri="http://schemas.openxmlformats.org/presentationml/2006/ole">
              <mc:AlternateContent xmlns:mc="http://schemas.openxmlformats.org/markup-compatibility/2006">
                <mc:Choice xmlns:v="urn:schemas-microsoft-com:vml" Requires="v">
                  <p:oleObj name="Image" r:id="rId11" imgW="11737704" imgH="9121140" progId="Photoshop.Image.7">
                    <p:embed/>
                  </p:oleObj>
                </mc:Choice>
                <mc:Fallback>
                  <p:oleObj name="Image" r:id="rId11" imgW="11737704" imgH="9121140" progId="Photoshop.Image.7">
                    <p:embed/>
                    <p:pic>
                      <p:nvPicPr>
                        <p:cNvPr id="51" name="Object 50">
                          <a:extLst>
                            <a:ext uri="{FF2B5EF4-FFF2-40B4-BE49-F238E27FC236}">
                              <a16:creationId xmlns:a16="http://schemas.microsoft.com/office/drawing/2014/main" id="{C5A3DBC6-B63F-2A29-51E3-A7FBE1A69ACB}"/>
                            </a:ext>
                          </a:extLst>
                        </p:cNvPr>
                        <p:cNvPicPr/>
                        <p:nvPr/>
                      </p:nvPicPr>
                      <p:blipFill>
                        <a:blip r:embed="rId12"/>
                        <a:stretch>
                          <a:fillRect/>
                        </a:stretch>
                      </p:blipFill>
                      <p:spPr>
                        <a:xfrm>
                          <a:off x="7896201" y="2007521"/>
                          <a:ext cx="3353556" cy="2606030"/>
                        </a:xfrm>
                        <a:prstGeom prst="rect">
                          <a:avLst/>
                        </a:prstGeom>
                      </p:spPr>
                    </p:pic>
                  </p:oleObj>
                </mc:Fallback>
              </mc:AlternateContent>
            </a:graphicData>
          </a:graphic>
        </p:graphicFrame>
        <p:cxnSp>
          <p:nvCxnSpPr>
            <p:cNvPr id="53" name="Straight Arrow Connector 52">
              <a:extLst>
                <a:ext uri="{FF2B5EF4-FFF2-40B4-BE49-F238E27FC236}">
                  <a16:creationId xmlns:a16="http://schemas.microsoft.com/office/drawing/2014/main" id="{DAAC9EC0-4862-8768-18B3-BFB323B661F4}"/>
                </a:ext>
              </a:extLst>
            </p:cNvPr>
            <p:cNvCxnSpPr/>
            <p:nvPr/>
          </p:nvCxnSpPr>
          <p:spPr>
            <a:xfrm>
              <a:off x="7442448" y="2204864"/>
              <a:ext cx="4537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05B581FA-9CF4-54F2-362E-6D91AD92338E}"/>
                </a:ext>
              </a:extLst>
            </p:cNvPr>
            <p:cNvCxnSpPr/>
            <p:nvPr/>
          </p:nvCxnSpPr>
          <p:spPr>
            <a:xfrm>
              <a:off x="7442448" y="2636912"/>
              <a:ext cx="4537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B5C46799-F185-47CA-A517-A16452515A04}"/>
                </a:ext>
              </a:extLst>
            </p:cNvPr>
            <p:cNvCxnSpPr/>
            <p:nvPr/>
          </p:nvCxnSpPr>
          <p:spPr>
            <a:xfrm>
              <a:off x="7442448" y="2996952"/>
              <a:ext cx="4537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FC890954-209A-0E8F-8699-DECA36D35E33}"/>
                </a:ext>
              </a:extLst>
            </p:cNvPr>
            <p:cNvCxnSpPr/>
            <p:nvPr/>
          </p:nvCxnSpPr>
          <p:spPr>
            <a:xfrm>
              <a:off x="7442448" y="3427487"/>
              <a:ext cx="4537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a:extLst>
                <a:ext uri="{FF2B5EF4-FFF2-40B4-BE49-F238E27FC236}">
                  <a16:creationId xmlns:a16="http://schemas.microsoft.com/office/drawing/2014/main" id="{7E75EAAF-AA47-FEB5-76D6-C50A3A9B8ED7}"/>
                </a:ext>
              </a:extLst>
            </p:cNvPr>
            <p:cNvCxnSpPr/>
            <p:nvPr/>
          </p:nvCxnSpPr>
          <p:spPr>
            <a:xfrm>
              <a:off x="7442448" y="4005064"/>
              <a:ext cx="4537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F1387B1C-D129-FA7F-0569-DF62A4F236E7}"/>
                </a:ext>
              </a:extLst>
            </p:cNvPr>
            <p:cNvCxnSpPr/>
            <p:nvPr/>
          </p:nvCxnSpPr>
          <p:spPr>
            <a:xfrm>
              <a:off x="7442448" y="4437112"/>
              <a:ext cx="45375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TextBox 58">
              <a:extLst>
                <a:ext uri="{FF2B5EF4-FFF2-40B4-BE49-F238E27FC236}">
                  <a16:creationId xmlns:a16="http://schemas.microsoft.com/office/drawing/2014/main" id="{B2378F38-26D2-AE6B-62B5-494083927A5E}"/>
                </a:ext>
              </a:extLst>
            </p:cNvPr>
            <p:cNvSpPr txBox="1"/>
            <p:nvPr/>
          </p:nvSpPr>
          <p:spPr>
            <a:xfrm>
              <a:off x="8437710" y="1105579"/>
              <a:ext cx="2764988" cy="307777"/>
            </a:xfrm>
            <a:prstGeom prst="rect">
              <a:avLst/>
            </a:prstGeom>
            <a:noFill/>
          </p:spPr>
          <p:txBody>
            <a:bodyPr wrap="none" rtlCol="0">
              <a:spAutoFit/>
            </a:bodyPr>
            <a:lstStyle/>
            <a:p>
              <a:pPr algn="ctr"/>
              <a:r>
                <a:rPr lang="en-GB" sz="1400" b="1" dirty="0">
                  <a:latin typeface="Arial" panose="020B0604020202020204" pitchFamily="34" charset="0"/>
                  <a:cs typeface="Arial" panose="020B0604020202020204" pitchFamily="34" charset="0"/>
                </a:rPr>
                <a:t>FULLY CONNECTED (FC) MLP</a:t>
              </a:r>
            </a:p>
          </p:txBody>
        </p:sp>
        <p:sp>
          <p:nvSpPr>
            <p:cNvPr id="60" name="TextBox 59">
              <a:extLst>
                <a:ext uri="{FF2B5EF4-FFF2-40B4-BE49-F238E27FC236}">
                  <a16:creationId xmlns:a16="http://schemas.microsoft.com/office/drawing/2014/main" id="{1AA6AAAA-0D82-C99A-35AA-6835C3EC1715}"/>
                </a:ext>
              </a:extLst>
            </p:cNvPr>
            <p:cNvSpPr txBox="1"/>
            <p:nvPr/>
          </p:nvSpPr>
          <p:spPr>
            <a:xfrm rot="10800000">
              <a:off x="6774519" y="1601612"/>
              <a:ext cx="461665" cy="2623154"/>
            </a:xfrm>
            <a:prstGeom prst="rect">
              <a:avLst/>
            </a:prstGeom>
            <a:noFill/>
          </p:spPr>
          <p:txBody>
            <a:bodyPr vert="eaVert" wrap="none" rtlCol="0">
              <a:spAutoFit/>
            </a:bodyPr>
            <a:lstStyle/>
            <a:p>
              <a:r>
                <a:rPr lang="en-GB" b="1" dirty="0">
                  <a:latin typeface="Arial" panose="020B0604020202020204" pitchFamily="34" charset="0"/>
                  <a:cs typeface="Arial" panose="020B0604020202020204" pitchFamily="34" charset="0"/>
                </a:rPr>
                <a:t>CONVOLUTION LAYER</a:t>
              </a:r>
            </a:p>
          </p:txBody>
        </p:sp>
        <p:sp>
          <p:nvSpPr>
            <p:cNvPr id="61" name="Arrow: Right 60">
              <a:extLst>
                <a:ext uri="{FF2B5EF4-FFF2-40B4-BE49-F238E27FC236}">
                  <a16:creationId xmlns:a16="http://schemas.microsoft.com/office/drawing/2014/main" id="{0D32A825-4A4E-BCB6-C165-E5B0DABC12F7}"/>
                </a:ext>
              </a:extLst>
            </p:cNvPr>
            <p:cNvSpPr/>
            <p:nvPr/>
          </p:nvSpPr>
          <p:spPr>
            <a:xfrm>
              <a:off x="6066383" y="2803236"/>
              <a:ext cx="377198" cy="360040"/>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34" name="Audio 33">
            <a:hlinkClick r:id="" action="ppaction://media"/>
            <a:extLst>
              <a:ext uri="{FF2B5EF4-FFF2-40B4-BE49-F238E27FC236}">
                <a16:creationId xmlns:a16="http://schemas.microsoft.com/office/drawing/2014/main" id="{EA9465ED-97C8-7C07-FCDA-E598411B65B4}"/>
              </a:ext>
            </a:extLst>
          </p:cNvPr>
          <p:cNvPicPr>
            <a:picLocks noChangeAspect="1"/>
          </p:cNvPicPr>
          <p:nvPr>
            <a:audioFile r:link="rId2"/>
            <p:extLst>
              <p:ext uri="{DAA4B4D4-6D71-4841-9C94-3DE7FCFB9230}">
                <p14:media xmlns:p14="http://schemas.microsoft.com/office/powerpoint/2010/main" r:embed="rId1"/>
              </p:ext>
            </p:extLst>
          </p:nvPr>
        </p:nvPicPr>
        <p:blipFill>
          <a:blip r:embed="rId13"/>
          <a:srcRect l="-287500" t="-287500" r="-287500" b="-287500"/>
          <a:stretch>
            <a:fillRect/>
          </a:stretch>
        </p:blipFill>
        <p:spPr>
          <a:xfrm>
            <a:off x="10052304" y="4718304"/>
            <a:ext cx="2057400" cy="2057400"/>
          </a:xfrm>
          <a:prstGeom prst="ellipse">
            <a:avLst/>
          </a:prstGeom>
        </p:spPr>
      </p:pic>
      <p:grpSp>
        <p:nvGrpSpPr>
          <p:cNvPr id="63" name="Group 62">
            <a:extLst>
              <a:ext uri="{FF2B5EF4-FFF2-40B4-BE49-F238E27FC236}">
                <a16:creationId xmlns:a16="http://schemas.microsoft.com/office/drawing/2014/main" id="{9BCD8964-5AF3-EDF6-1D34-6E6A00FCD18E}"/>
              </a:ext>
            </a:extLst>
          </p:cNvPr>
          <p:cNvGrpSpPr/>
          <p:nvPr/>
        </p:nvGrpSpPr>
        <p:grpSpPr>
          <a:xfrm>
            <a:off x="83950" y="42374"/>
            <a:ext cx="704042" cy="695764"/>
            <a:chOff x="455861" y="643519"/>
            <a:chExt cx="5568131" cy="5568131"/>
          </a:xfrm>
        </p:grpSpPr>
        <p:grpSp>
          <p:nvGrpSpPr>
            <p:cNvPr id="64" name="Group 63">
              <a:extLst>
                <a:ext uri="{FF2B5EF4-FFF2-40B4-BE49-F238E27FC236}">
                  <a16:creationId xmlns:a16="http://schemas.microsoft.com/office/drawing/2014/main" id="{4DA3BDE5-EEF3-663F-FE1B-3A05D99B8E91}"/>
                </a:ext>
              </a:extLst>
            </p:cNvPr>
            <p:cNvGrpSpPr/>
            <p:nvPr/>
          </p:nvGrpSpPr>
          <p:grpSpPr>
            <a:xfrm>
              <a:off x="455861" y="643519"/>
              <a:ext cx="5568131" cy="5568131"/>
              <a:chOff x="455861" y="643519"/>
              <a:chExt cx="5568131" cy="5568131"/>
            </a:xfrm>
          </p:grpSpPr>
          <p:sp>
            <p:nvSpPr>
              <p:cNvPr id="67" name="Rectangle 66">
                <a:extLst>
                  <a:ext uri="{FF2B5EF4-FFF2-40B4-BE49-F238E27FC236}">
                    <a16:creationId xmlns:a16="http://schemas.microsoft.com/office/drawing/2014/main" id="{0A01D074-6F79-E439-7B65-94971EBD1CC4}"/>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8" name="Graphic 67" descr="Cat with solid fill">
                <a:extLst>
                  <a:ext uri="{FF2B5EF4-FFF2-40B4-BE49-F238E27FC236}">
                    <a16:creationId xmlns:a16="http://schemas.microsoft.com/office/drawing/2014/main" id="{BC100AD7-1221-B957-A1CD-FFC550AB00F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3878031" y="908720"/>
                <a:ext cx="1907458" cy="1907458"/>
              </a:xfrm>
              <a:prstGeom prst="rect">
                <a:avLst/>
              </a:prstGeom>
            </p:spPr>
          </p:pic>
          <p:pic>
            <p:nvPicPr>
              <p:cNvPr id="69" name="Graphic 68" descr="Convertible with solid fill">
                <a:extLst>
                  <a:ext uri="{FF2B5EF4-FFF2-40B4-BE49-F238E27FC236}">
                    <a16:creationId xmlns:a16="http://schemas.microsoft.com/office/drawing/2014/main" id="{93365E52-CD99-F1DA-07C7-ACD429FB90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3595" y="3871574"/>
                <a:ext cx="2203293" cy="2203293"/>
              </a:xfrm>
              <a:prstGeom prst="rect">
                <a:avLst/>
              </a:prstGeom>
            </p:spPr>
          </p:pic>
          <p:pic>
            <p:nvPicPr>
              <p:cNvPr id="70" name="Graphic 69" descr="Airplane with solid fill">
                <a:extLst>
                  <a:ext uri="{FF2B5EF4-FFF2-40B4-BE49-F238E27FC236}">
                    <a16:creationId xmlns:a16="http://schemas.microsoft.com/office/drawing/2014/main" id="{AC5E380C-8002-CDDC-0C43-8869B67CB44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920036" y="3764575"/>
                <a:ext cx="1907458" cy="1907458"/>
              </a:xfrm>
              <a:prstGeom prst="rect">
                <a:avLst/>
              </a:prstGeom>
            </p:spPr>
          </p:pic>
          <p:sp>
            <p:nvSpPr>
              <p:cNvPr id="71" name="Oval 70">
                <a:extLst>
                  <a:ext uri="{FF2B5EF4-FFF2-40B4-BE49-F238E27FC236}">
                    <a16:creationId xmlns:a16="http://schemas.microsoft.com/office/drawing/2014/main" id="{E0E93E7C-C6A2-ECF9-E026-0C70613312B3}"/>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BC2A0B9C-F76D-173B-C13D-D84E67877AC7}"/>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a:extLst>
                  <a:ext uri="{FF2B5EF4-FFF2-40B4-BE49-F238E27FC236}">
                    <a16:creationId xmlns:a16="http://schemas.microsoft.com/office/drawing/2014/main" id="{06BF81F4-055F-8589-710E-C75E40432300}"/>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A53BC7C0-249A-5ECB-D940-8D5CC5BD092E}"/>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15234557-1920-15C9-FDB6-4A52A9FFBB61}"/>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ECB72C06-66E6-33C5-2019-BD90945BDDB9}"/>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6D51F993-0BBA-784D-87CC-312663608287}"/>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F32B475B-CE29-B70A-5FBB-378BEE591D10}"/>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535F7538-D0FD-3F18-85BD-5A58CA6E24F9}"/>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D536E318-5A7A-791A-1010-D1F25A72DFC0}"/>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a:extLst>
                  <a:ext uri="{FF2B5EF4-FFF2-40B4-BE49-F238E27FC236}">
                    <a16:creationId xmlns:a16="http://schemas.microsoft.com/office/drawing/2014/main" id="{598752DB-E616-A7C9-D84C-D05075031348}"/>
                  </a:ext>
                </a:extLst>
              </p:cNvPr>
              <p:cNvCxnSpPr>
                <a:cxnSpLocks/>
                <a:stCxn id="78" idx="5"/>
                <a:endCxn id="72"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8D6580F-298A-27BF-36CF-A235778611EA}"/>
                  </a:ext>
                </a:extLst>
              </p:cNvPr>
              <p:cNvCxnSpPr>
                <a:cxnSpLocks/>
                <a:stCxn id="77" idx="3"/>
                <a:endCxn id="73"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7B5B0FE-6EEF-7E2A-EAF1-6933CDE313F5}"/>
                  </a:ext>
                </a:extLst>
              </p:cNvPr>
              <p:cNvCxnSpPr>
                <a:cxnSpLocks/>
                <a:stCxn id="71"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37D8FF5-9A9E-D67A-0C39-1B7FF9CFA068}"/>
                  </a:ext>
                </a:extLst>
              </p:cNvPr>
              <p:cNvCxnSpPr>
                <a:cxnSpLocks/>
                <a:stCxn id="79" idx="4"/>
                <a:endCxn id="78"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03C8DE2-7983-26C8-8647-B489DA1E09FF}"/>
                  </a:ext>
                </a:extLst>
              </p:cNvPr>
              <p:cNvCxnSpPr>
                <a:cxnSpLocks/>
                <a:stCxn id="79" idx="3"/>
                <a:endCxn id="77"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BA81077-F3D3-2D97-A20F-118FB454CF9A}"/>
                  </a:ext>
                </a:extLst>
              </p:cNvPr>
              <p:cNvCxnSpPr>
                <a:cxnSpLocks/>
                <a:stCxn id="80" idx="4"/>
                <a:endCxn id="79"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5D3DDAC-A91B-5280-7C87-346BF3D5B4B5}"/>
                  </a:ext>
                </a:extLst>
              </p:cNvPr>
              <p:cNvCxnSpPr>
                <a:cxnSpLocks/>
                <a:stCxn id="76" idx="5"/>
                <a:endCxn id="77"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C73B3FE-2D7F-D1D2-1544-76643FD0BAC8}"/>
                  </a:ext>
                </a:extLst>
              </p:cNvPr>
              <p:cNvCxnSpPr>
                <a:cxnSpLocks/>
                <a:stCxn id="75" idx="5"/>
                <a:endCxn id="79"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39ADD68-D076-90FE-C8EB-F5886A93677B}"/>
                  </a:ext>
                </a:extLst>
              </p:cNvPr>
              <p:cNvCxnSpPr>
                <a:cxnSpLocks/>
                <a:stCxn id="80" idx="2"/>
                <a:endCxn id="75"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312042F-8647-4A89-8E3C-BF01E22C2B98}"/>
                  </a:ext>
                </a:extLst>
              </p:cNvPr>
              <p:cNvCxnSpPr>
                <a:cxnSpLocks/>
                <a:stCxn id="75" idx="3"/>
                <a:endCxn id="76"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3B361EF-072F-4914-4477-E817CED26CBC}"/>
                  </a:ext>
                </a:extLst>
              </p:cNvPr>
              <p:cNvCxnSpPr>
                <a:cxnSpLocks/>
                <a:stCxn id="80" idx="2"/>
                <a:endCxn id="74"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9FAD626-76A1-E414-08F2-CCF2B4DDA571}"/>
                  </a:ext>
                </a:extLst>
              </p:cNvPr>
              <p:cNvCxnSpPr>
                <a:cxnSpLocks/>
                <a:stCxn id="75" idx="1"/>
                <a:endCxn id="74"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836AA07-CFE4-1C94-5C73-7197E638567E}"/>
                  </a:ext>
                </a:extLst>
              </p:cNvPr>
              <p:cNvCxnSpPr>
                <a:cxnSpLocks/>
                <a:stCxn id="76" idx="1"/>
                <a:endCxn id="74"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1F2148D4-F5A3-09CD-3080-9C4EDC233E6F}"/>
                </a:ext>
              </a:extLst>
            </p:cNvPr>
            <p:cNvCxnSpPr>
              <a:cxnSpLocks/>
              <a:stCxn id="75" idx="4"/>
              <a:endCxn id="77"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FE287EA-E820-B018-A1F9-ADE9F55A8705}"/>
                </a:ext>
              </a:extLst>
            </p:cNvPr>
            <p:cNvCxnSpPr>
              <a:cxnSpLocks/>
              <a:stCxn id="77" idx="5"/>
              <a:endCxn id="78"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8297499"/>
      </p:ext>
    </p:extLst>
  </p:cSld>
  <p:clrMapOvr>
    <a:masterClrMapping/>
  </p:clrMapOvr>
  <mc:AlternateContent xmlns:mc="http://schemas.openxmlformats.org/markup-compatibility/2006" xmlns:p14="http://schemas.microsoft.com/office/powerpoint/2010/main">
    <mc:Choice Requires="p14">
      <p:transition spd="slow" p14:dur="2000" advTm="17671"/>
    </mc:Choice>
    <mc:Fallback xmlns="">
      <p:transition spd="slow" advTm="1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433F4-B74F-C68E-1ABA-22717583F9B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4AD76B8-4328-A47B-7326-CDF883B5E372}"/>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00B7186-A071-5823-AA2C-A9B7FF079E23}"/>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CNN ARCHITECTURE: DETAIL</a:t>
            </a:r>
          </a:p>
        </p:txBody>
      </p:sp>
      <p:sp>
        <p:nvSpPr>
          <p:cNvPr id="3" name="Footer Placeholder 2">
            <a:extLst>
              <a:ext uri="{FF2B5EF4-FFF2-40B4-BE49-F238E27FC236}">
                <a16:creationId xmlns:a16="http://schemas.microsoft.com/office/drawing/2014/main" id="{53EFF9BE-D5D0-F561-FE05-D893ED9049ED}"/>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A5642FE9-285D-391E-8DA6-2C622D585D7E}"/>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31" name="TextBox 30">
            <a:extLst>
              <a:ext uri="{FF2B5EF4-FFF2-40B4-BE49-F238E27FC236}">
                <a16:creationId xmlns:a16="http://schemas.microsoft.com/office/drawing/2014/main" id="{165BACB0-59A6-B21B-61CD-7D170B06F3E0}"/>
              </a:ext>
            </a:extLst>
          </p:cNvPr>
          <p:cNvSpPr txBox="1"/>
          <p:nvPr/>
        </p:nvSpPr>
        <p:spPr>
          <a:xfrm>
            <a:off x="414740" y="5951673"/>
            <a:ext cx="5681260"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16 | </a:t>
            </a:r>
            <a:r>
              <a:rPr lang="en-GB" sz="1200" dirty="0">
                <a:latin typeface="Arial" panose="020B0604020202020204" pitchFamily="34" charset="0"/>
                <a:cs typeface="Arial" panose="020B0604020202020204" pitchFamily="34" charset="0"/>
              </a:rPr>
              <a:t>CNN architecture (Gupta, 2017; Ansari, 2023; Kromydas, 2023)</a:t>
            </a:r>
          </a:p>
        </p:txBody>
      </p:sp>
      <p:grpSp>
        <p:nvGrpSpPr>
          <p:cNvPr id="19" name="Group 18">
            <a:extLst>
              <a:ext uri="{FF2B5EF4-FFF2-40B4-BE49-F238E27FC236}">
                <a16:creationId xmlns:a16="http://schemas.microsoft.com/office/drawing/2014/main" id="{591BBFA0-6FA9-BD9E-82BE-260A2F38CA3B}"/>
              </a:ext>
            </a:extLst>
          </p:cNvPr>
          <p:cNvGrpSpPr/>
          <p:nvPr/>
        </p:nvGrpSpPr>
        <p:grpSpPr>
          <a:xfrm>
            <a:off x="389515" y="1319328"/>
            <a:ext cx="11458203" cy="4369937"/>
            <a:chOff x="492203" y="872546"/>
            <a:chExt cx="11458203" cy="4369937"/>
          </a:xfrm>
        </p:grpSpPr>
        <p:grpSp>
          <p:nvGrpSpPr>
            <p:cNvPr id="36" name="Group 35">
              <a:extLst>
                <a:ext uri="{FF2B5EF4-FFF2-40B4-BE49-F238E27FC236}">
                  <a16:creationId xmlns:a16="http://schemas.microsoft.com/office/drawing/2014/main" id="{79384959-3AC7-D894-EEFE-2A4B118E16F3}"/>
                </a:ext>
              </a:extLst>
            </p:cNvPr>
            <p:cNvGrpSpPr/>
            <p:nvPr/>
          </p:nvGrpSpPr>
          <p:grpSpPr>
            <a:xfrm>
              <a:off x="492203" y="1615517"/>
              <a:ext cx="11458203" cy="3626966"/>
              <a:chOff x="232972" y="1615067"/>
              <a:chExt cx="11458203" cy="3626966"/>
            </a:xfrm>
          </p:grpSpPr>
          <p:sp>
            <p:nvSpPr>
              <p:cNvPr id="49" name="Rectangle 48">
                <a:extLst>
                  <a:ext uri="{FF2B5EF4-FFF2-40B4-BE49-F238E27FC236}">
                    <a16:creationId xmlns:a16="http://schemas.microsoft.com/office/drawing/2014/main" id="{D8B4610D-5921-0B96-F965-8AEFEA786761}"/>
                  </a:ext>
                </a:extLst>
              </p:cNvPr>
              <p:cNvSpPr/>
              <p:nvPr/>
            </p:nvSpPr>
            <p:spPr>
              <a:xfrm>
                <a:off x="1221692" y="1615967"/>
                <a:ext cx="6080440" cy="3626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800" b="1"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DACCC876-43DE-4F9F-EDBB-62AD5F28BAB5}"/>
                  </a:ext>
                </a:extLst>
              </p:cNvPr>
              <p:cNvSpPr txBox="1"/>
              <p:nvPr/>
            </p:nvSpPr>
            <p:spPr>
              <a:xfrm rot="16200000">
                <a:off x="4051144" y="360103"/>
                <a:ext cx="461665" cy="2986395"/>
              </a:xfrm>
              <a:prstGeom prst="rect">
                <a:avLst/>
              </a:prstGeom>
              <a:noFill/>
            </p:spPr>
            <p:txBody>
              <a:bodyPr vert="eaVert" wrap="none" rtlCol="0">
                <a:spAutoFit/>
              </a:bodyPr>
              <a:lstStyle/>
              <a:p>
                <a:r>
                  <a:rPr lang="en-GB" b="1" dirty="0">
                    <a:latin typeface="Arial" panose="020B0604020202020204" pitchFamily="34" charset="0"/>
                    <a:cs typeface="Arial" panose="020B0604020202020204" pitchFamily="34" charset="0"/>
                  </a:rPr>
                  <a:t>CONVOLUTIONAL BLOCK</a:t>
                </a:r>
              </a:p>
            </p:txBody>
          </p:sp>
          <p:sp>
            <p:nvSpPr>
              <p:cNvPr id="61" name="Arrow: Right 60">
                <a:extLst>
                  <a:ext uri="{FF2B5EF4-FFF2-40B4-BE49-F238E27FC236}">
                    <a16:creationId xmlns:a16="http://schemas.microsoft.com/office/drawing/2014/main" id="{0AAF519C-4150-B035-9BBA-DDDAAA3E6525}"/>
                  </a:ext>
                </a:extLst>
              </p:cNvPr>
              <p:cNvSpPr/>
              <p:nvPr/>
            </p:nvSpPr>
            <p:spPr>
              <a:xfrm>
                <a:off x="765582" y="3356992"/>
                <a:ext cx="377198" cy="360040"/>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chemeClr val="bg1"/>
                    </a:solidFill>
                  </a:ln>
                  <a:solidFill>
                    <a:schemeClr val="bg1"/>
                  </a:solidFill>
                </a:endParaRPr>
              </a:p>
            </p:txBody>
          </p:sp>
          <p:grpSp>
            <p:nvGrpSpPr>
              <p:cNvPr id="9" name="Group 8">
                <a:extLst>
                  <a:ext uri="{FF2B5EF4-FFF2-40B4-BE49-F238E27FC236}">
                    <a16:creationId xmlns:a16="http://schemas.microsoft.com/office/drawing/2014/main" id="{1D289818-6CC7-F8EC-4B74-3E119999D241}"/>
                  </a:ext>
                </a:extLst>
              </p:cNvPr>
              <p:cNvGrpSpPr/>
              <p:nvPr/>
            </p:nvGrpSpPr>
            <p:grpSpPr>
              <a:xfrm>
                <a:off x="9077687" y="1615067"/>
                <a:ext cx="932404" cy="3626066"/>
                <a:chOff x="7467853" y="1615967"/>
                <a:chExt cx="932404" cy="3626066"/>
              </a:xfrm>
            </p:grpSpPr>
            <p:sp>
              <p:nvSpPr>
                <p:cNvPr id="50" name="Rectangle 49">
                  <a:extLst>
                    <a:ext uri="{FF2B5EF4-FFF2-40B4-BE49-F238E27FC236}">
                      <a16:creationId xmlns:a16="http://schemas.microsoft.com/office/drawing/2014/main" id="{E88AB722-30EA-489F-B0C1-2990EA97218C}"/>
                    </a:ext>
                  </a:extLst>
                </p:cNvPr>
                <p:cNvSpPr/>
                <p:nvPr/>
              </p:nvSpPr>
              <p:spPr>
                <a:xfrm>
                  <a:off x="7467853" y="1615967"/>
                  <a:ext cx="932404" cy="3626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CC8B405F-33E4-AD40-4EE9-645A3AFDDBF4}"/>
                    </a:ext>
                  </a:extLst>
                </p:cNvPr>
                <p:cNvSpPr txBox="1"/>
                <p:nvPr/>
              </p:nvSpPr>
              <p:spPr>
                <a:xfrm>
                  <a:off x="7839837" y="1622467"/>
                  <a:ext cx="184730" cy="246221"/>
                </a:xfrm>
                <a:prstGeom prst="rect">
                  <a:avLst/>
                </a:prstGeom>
                <a:noFill/>
              </p:spPr>
              <p:txBody>
                <a:bodyPr wrap="none" rtlCol="0">
                  <a:spAutoFit/>
                </a:bodyPr>
                <a:lstStyle/>
                <a:p>
                  <a:pPr algn="ctr"/>
                  <a:endParaRPr lang="en-GB" sz="1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ADF7739-97AD-3552-EE49-6277B1F69D84}"/>
                    </a:ext>
                  </a:extLst>
                </p:cNvPr>
                <p:cNvSpPr txBox="1"/>
                <p:nvPr/>
              </p:nvSpPr>
              <p:spPr>
                <a:xfrm rot="10800000">
                  <a:off x="7715733" y="2685533"/>
                  <a:ext cx="430887" cy="1599156"/>
                </a:xfrm>
                <a:prstGeom prst="rect">
                  <a:avLst/>
                </a:prstGeom>
                <a:noFill/>
              </p:spPr>
              <p:txBody>
                <a:bodyPr vert="eaVert" wrap="none" rtlCol="0">
                  <a:spAutoFit/>
                </a:bodyPr>
                <a:lstStyle/>
                <a:p>
                  <a:r>
                    <a:rPr lang="en-GB" sz="1600" dirty="0">
                      <a:latin typeface="Arial" panose="020B0604020202020204" pitchFamily="34" charset="0"/>
                      <a:cs typeface="Arial" panose="020B0604020202020204" pitchFamily="34" charset="0"/>
                    </a:rPr>
                    <a:t>SOFTMAX [0, 1]</a:t>
                  </a:r>
                </a:p>
              </p:txBody>
            </p:sp>
          </p:grpSp>
          <p:sp>
            <p:nvSpPr>
              <p:cNvPr id="11" name="TextBox 10">
                <a:extLst>
                  <a:ext uri="{FF2B5EF4-FFF2-40B4-BE49-F238E27FC236}">
                    <a16:creationId xmlns:a16="http://schemas.microsoft.com/office/drawing/2014/main" id="{F2594C7A-C28A-462B-AF53-A833FC4A80A2}"/>
                  </a:ext>
                </a:extLst>
              </p:cNvPr>
              <p:cNvSpPr txBox="1"/>
              <p:nvPr/>
            </p:nvSpPr>
            <p:spPr>
              <a:xfrm rot="16200000">
                <a:off x="6977325" y="3221313"/>
                <a:ext cx="1227250"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FLATTEN</a:t>
                </a:r>
              </a:p>
            </p:txBody>
          </p:sp>
          <p:grpSp>
            <p:nvGrpSpPr>
              <p:cNvPr id="14" name="Group 13">
                <a:extLst>
                  <a:ext uri="{FF2B5EF4-FFF2-40B4-BE49-F238E27FC236}">
                    <a16:creationId xmlns:a16="http://schemas.microsoft.com/office/drawing/2014/main" id="{2EE45AB7-FFFD-B446-D1BD-8394E2B00591}"/>
                  </a:ext>
                </a:extLst>
              </p:cNvPr>
              <p:cNvGrpSpPr/>
              <p:nvPr/>
            </p:nvGrpSpPr>
            <p:grpSpPr>
              <a:xfrm>
                <a:off x="7879768" y="1615967"/>
                <a:ext cx="1032654" cy="3626066"/>
                <a:chOff x="7415875" y="1615967"/>
                <a:chExt cx="1032654" cy="3626066"/>
              </a:xfrm>
            </p:grpSpPr>
            <p:sp>
              <p:nvSpPr>
                <p:cNvPr id="15" name="Rectangle 14">
                  <a:extLst>
                    <a:ext uri="{FF2B5EF4-FFF2-40B4-BE49-F238E27FC236}">
                      <a16:creationId xmlns:a16="http://schemas.microsoft.com/office/drawing/2014/main" id="{B8B9F9D2-E6BA-4ADB-44F6-BF2AD178E2E2}"/>
                    </a:ext>
                  </a:extLst>
                </p:cNvPr>
                <p:cNvSpPr/>
                <p:nvPr/>
              </p:nvSpPr>
              <p:spPr>
                <a:xfrm>
                  <a:off x="7467853" y="1615967"/>
                  <a:ext cx="932404" cy="3626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19D38BB-D0CB-26E2-12AF-D571FF693556}"/>
                    </a:ext>
                  </a:extLst>
                </p:cNvPr>
                <p:cNvSpPr txBox="1"/>
                <p:nvPr/>
              </p:nvSpPr>
              <p:spPr>
                <a:xfrm>
                  <a:off x="7415875" y="1622467"/>
                  <a:ext cx="1032654" cy="707886"/>
                </a:xfrm>
                <a:prstGeom prst="rect">
                  <a:avLst/>
                </a:prstGeom>
                <a:noFill/>
              </p:spPr>
              <p:txBody>
                <a:bodyPr wrap="none" rtlCol="0">
                  <a:spAutoFit/>
                </a:bodyPr>
                <a:lstStyle/>
                <a:p>
                  <a:pPr algn="ctr"/>
                  <a:r>
                    <a:rPr lang="en-GB" sz="1000" b="1" dirty="0">
                      <a:latin typeface="Arial" panose="020B0604020202020204" pitchFamily="34" charset="0"/>
                      <a:cs typeface="Arial" panose="020B0604020202020204" pitchFamily="34" charset="0"/>
                    </a:rPr>
                    <a:t>FULLY </a:t>
                  </a:r>
                </a:p>
                <a:p>
                  <a:pPr algn="ctr"/>
                  <a:r>
                    <a:rPr lang="en-GB" sz="1000" b="1" dirty="0">
                      <a:latin typeface="Arial" panose="020B0604020202020204" pitchFamily="34" charset="0"/>
                      <a:cs typeface="Arial" panose="020B0604020202020204" pitchFamily="34" charset="0"/>
                    </a:rPr>
                    <a:t>CONNECTED </a:t>
                  </a:r>
                </a:p>
                <a:p>
                  <a:pPr algn="ctr"/>
                  <a:r>
                    <a:rPr lang="en-GB" sz="1000" b="1" dirty="0">
                      <a:latin typeface="Arial" panose="020B0604020202020204" pitchFamily="34" charset="0"/>
                      <a:cs typeface="Arial" panose="020B0604020202020204" pitchFamily="34" charset="0"/>
                    </a:rPr>
                    <a:t>(FC)</a:t>
                  </a:r>
                </a:p>
                <a:p>
                  <a:pPr algn="ctr"/>
                  <a:endParaRPr lang="en-GB" sz="10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5A0E94B0-8F0B-A7C5-E43F-63F3B93713B9}"/>
                    </a:ext>
                  </a:extLst>
                </p:cNvPr>
                <p:cNvSpPr txBox="1"/>
                <p:nvPr/>
              </p:nvSpPr>
              <p:spPr>
                <a:xfrm rot="10800000">
                  <a:off x="7715733" y="3087083"/>
                  <a:ext cx="430887" cy="796052"/>
                </a:xfrm>
                <a:prstGeom prst="rect">
                  <a:avLst/>
                </a:prstGeom>
                <a:noFill/>
              </p:spPr>
              <p:txBody>
                <a:bodyPr vert="eaVert" wrap="none" rtlCol="0">
                  <a:spAutoFit/>
                </a:bodyPr>
                <a:lstStyle/>
                <a:p>
                  <a:r>
                    <a:rPr lang="en-GB" sz="1600" dirty="0">
                      <a:latin typeface="Arial" panose="020B0604020202020204" pitchFamily="34" charset="0"/>
                      <a:cs typeface="Arial" panose="020B0604020202020204" pitchFamily="34" charset="0"/>
                    </a:rPr>
                    <a:t>DENSE</a:t>
                  </a:r>
                </a:p>
              </p:txBody>
            </p:sp>
          </p:grpSp>
          <p:pic>
            <p:nvPicPr>
              <p:cNvPr id="24" name="Picture 23">
                <a:extLst>
                  <a:ext uri="{FF2B5EF4-FFF2-40B4-BE49-F238E27FC236}">
                    <a16:creationId xmlns:a16="http://schemas.microsoft.com/office/drawing/2014/main" id="{3DF58DD5-43DE-6AE6-D8E1-8C140F421B51}"/>
                  </a:ext>
                </a:extLst>
              </p:cNvPr>
              <p:cNvPicPr>
                <a:picLocks noChangeAspect="1"/>
              </p:cNvPicPr>
              <p:nvPr/>
            </p:nvPicPr>
            <p:blipFill>
              <a:blip r:embed="rId5"/>
              <a:stretch>
                <a:fillRect/>
              </a:stretch>
            </p:blipFill>
            <p:spPr>
              <a:xfrm>
                <a:off x="232972" y="3271693"/>
                <a:ext cx="449977" cy="445338"/>
              </a:xfrm>
              <a:prstGeom prst="rect">
                <a:avLst/>
              </a:prstGeom>
            </p:spPr>
          </p:pic>
          <p:sp>
            <p:nvSpPr>
              <p:cNvPr id="29" name="TextBox 28">
                <a:extLst>
                  <a:ext uri="{FF2B5EF4-FFF2-40B4-BE49-F238E27FC236}">
                    <a16:creationId xmlns:a16="http://schemas.microsoft.com/office/drawing/2014/main" id="{52D804F1-E63D-D1B5-3107-44B0AA4855FE}"/>
                  </a:ext>
                </a:extLst>
              </p:cNvPr>
              <p:cNvSpPr txBox="1"/>
              <p:nvPr/>
            </p:nvSpPr>
            <p:spPr>
              <a:xfrm>
                <a:off x="10614492" y="2705260"/>
                <a:ext cx="1076683" cy="338554"/>
              </a:xfrm>
              <a:prstGeom prst="rect">
                <a:avLst/>
              </a:prstGeom>
              <a:noFill/>
            </p:spPr>
            <p:txBody>
              <a:bodyPr wrap="square">
                <a:spAutoFit/>
              </a:bodyPr>
              <a:lstStyle/>
              <a:p>
                <a:r>
                  <a:rPr lang="en-GB" sz="1600" dirty="0">
                    <a:latin typeface="Arial" panose="020B0604020202020204" pitchFamily="34" charset="0"/>
                    <a:cs typeface="Arial" panose="020B0604020202020204" pitchFamily="34" charset="0"/>
                  </a:rPr>
                  <a:t>OUTPUT</a:t>
                </a:r>
              </a:p>
            </p:txBody>
          </p:sp>
          <p:sp>
            <p:nvSpPr>
              <p:cNvPr id="30" name="Arrow: Right 29">
                <a:extLst>
                  <a:ext uri="{FF2B5EF4-FFF2-40B4-BE49-F238E27FC236}">
                    <a16:creationId xmlns:a16="http://schemas.microsoft.com/office/drawing/2014/main" id="{42DEE264-7DA9-0144-FC39-88702229553A}"/>
                  </a:ext>
                </a:extLst>
              </p:cNvPr>
              <p:cNvSpPr/>
              <p:nvPr/>
            </p:nvSpPr>
            <p:spPr>
              <a:xfrm>
                <a:off x="10130005" y="3229049"/>
                <a:ext cx="377198" cy="360040"/>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pic>
          <p:nvPicPr>
            <p:cNvPr id="38" name="Picture 37">
              <a:extLst>
                <a:ext uri="{FF2B5EF4-FFF2-40B4-BE49-F238E27FC236}">
                  <a16:creationId xmlns:a16="http://schemas.microsoft.com/office/drawing/2014/main" id="{074C66A6-5DDE-DFB7-339A-9AC21F104CC6}"/>
                </a:ext>
              </a:extLst>
            </p:cNvPr>
            <p:cNvPicPr>
              <a:picLocks noChangeAspect="1"/>
            </p:cNvPicPr>
            <p:nvPr/>
          </p:nvPicPr>
          <p:blipFill>
            <a:blip r:embed="rId6"/>
            <a:stretch>
              <a:fillRect/>
            </a:stretch>
          </p:blipFill>
          <p:spPr>
            <a:xfrm>
              <a:off x="10862212" y="3032764"/>
              <a:ext cx="992417" cy="791571"/>
            </a:xfrm>
            <a:prstGeom prst="rect">
              <a:avLst/>
            </a:prstGeom>
          </p:spPr>
        </p:pic>
        <p:sp>
          <p:nvSpPr>
            <p:cNvPr id="39" name="TextBox 38">
              <a:extLst>
                <a:ext uri="{FF2B5EF4-FFF2-40B4-BE49-F238E27FC236}">
                  <a16:creationId xmlns:a16="http://schemas.microsoft.com/office/drawing/2014/main" id="{055888DB-7C6D-13D6-383E-EE422885DA04}"/>
                </a:ext>
              </a:extLst>
            </p:cNvPr>
            <p:cNvSpPr txBox="1"/>
            <p:nvPr/>
          </p:nvSpPr>
          <p:spPr>
            <a:xfrm>
              <a:off x="10853721" y="3717481"/>
              <a:ext cx="954107" cy="400110"/>
            </a:xfrm>
            <a:prstGeom prst="rect">
              <a:avLst/>
            </a:prstGeom>
            <a:noFill/>
          </p:spPr>
          <p:txBody>
            <a:bodyPr wrap="none" rtlCol="0">
              <a:spAutoFit/>
            </a:bodyPr>
            <a:lstStyle/>
            <a:p>
              <a:pPr algn="ctr"/>
              <a:r>
                <a:rPr lang="en-GB" sz="1000" dirty="0"/>
                <a:t>CLASS </a:t>
              </a:r>
            </a:p>
            <a:p>
              <a:pPr algn="ctr"/>
              <a:r>
                <a:rPr lang="en-GB" sz="1000" dirty="0"/>
                <a:t>PROBABILITIES</a:t>
              </a:r>
            </a:p>
          </p:txBody>
        </p:sp>
        <p:sp>
          <p:nvSpPr>
            <p:cNvPr id="8" name="Right Brace 7">
              <a:extLst>
                <a:ext uri="{FF2B5EF4-FFF2-40B4-BE49-F238E27FC236}">
                  <a16:creationId xmlns:a16="http://schemas.microsoft.com/office/drawing/2014/main" id="{ECF8D3CA-EC30-BFD4-F55D-46CD9F914B85}"/>
                </a:ext>
              </a:extLst>
            </p:cNvPr>
            <p:cNvSpPr/>
            <p:nvPr/>
          </p:nvSpPr>
          <p:spPr>
            <a:xfrm rot="16200000">
              <a:off x="4366019" y="-1681402"/>
              <a:ext cx="285045" cy="6055237"/>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0" name="TextBox 9">
              <a:extLst>
                <a:ext uri="{FF2B5EF4-FFF2-40B4-BE49-F238E27FC236}">
                  <a16:creationId xmlns:a16="http://schemas.microsoft.com/office/drawing/2014/main" id="{364DDD98-9801-B651-0ECA-FEA885546F7D}"/>
                </a:ext>
              </a:extLst>
            </p:cNvPr>
            <p:cNvSpPr txBox="1"/>
            <p:nvPr/>
          </p:nvSpPr>
          <p:spPr>
            <a:xfrm>
              <a:off x="3382679" y="872546"/>
              <a:ext cx="2438745"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FEATURE EXTRACTOR</a:t>
              </a:r>
            </a:p>
          </p:txBody>
        </p:sp>
        <p:sp>
          <p:nvSpPr>
            <p:cNvPr id="13" name="Right Brace 12">
              <a:extLst>
                <a:ext uri="{FF2B5EF4-FFF2-40B4-BE49-F238E27FC236}">
                  <a16:creationId xmlns:a16="http://schemas.microsoft.com/office/drawing/2014/main" id="{3911FF0B-B474-4992-E9A4-464076B52AD9}"/>
                </a:ext>
              </a:extLst>
            </p:cNvPr>
            <p:cNvSpPr/>
            <p:nvPr/>
          </p:nvSpPr>
          <p:spPr>
            <a:xfrm rot="16200000">
              <a:off x="9060873" y="308233"/>
              <a:ext cx="338554" cy="2078345"/>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8" name="TextBox 17">
              <a:extLst>
                <a:ext uri="{FF2B5EF4-FFF2-40B4-BE49-F238E27FC236}">
                  <a16:creationId xmlns:a16="http://schemas.microsoft.com/office/drawing/2014/main" id="{EA264E34-E54B-5CBA-C415-F0780B14BFB8}"/>
                </a:ext>
              </a:extLst>
            </p:cNvPr>
            <p:cNvSpPr txBox="1"/>
            <p:nvPr/>
          </p:nvSpPr>
          <p:spPr>
            <a:xfrm>
              <a:off x="8618270" y="873627"/>
              <a:ext cx="1378904"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CLASSIFIER</a:t>
              </a:r>
            </a:p>
          </p:txBody>
        </p:sp>
      </p:grpSp>
      <p:pic>
        <p:nvPicPr>
          <p:cNvPr id="21" name="Picture 20" descr="A diagram of a computer model&#10;&#10;Description automatically generated with medium confidence">
            <a:extLst>
              <a:ext uri="{FF2B5EF4-FFF2-40B4-BE49-F238E27FC236}">
                <a16:creationId xmlns:a16="http://schemas.microsoft.com/office/drawing/2014/main" id="{795B80DC-CDF8-1BDD-2297-5B070A9AF6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8684" y="2515021"/>
            <a:ext cx="5591944" cy="2966478"/>
          </a:xfrm>
          <a:prstGeom prst="rect">
            <a:avLst/>
          </a:prstGeom>
        </p:spPr>
      </p:pic>
      <p:pic>
        <p:nvPicPr>
          <p:cNvPr id="52" name="Audio 51">
            <a:hlinkClick r:id="" action="ppaction://media"/>
            <a:extLst>
              <a:ext uri="{FF2B5EF4-FFF2-40B4-BE49-F238E27FC236}">
                <a16:creationId xmlns:a16="http://schemas.microsoft.com/office/drawing/2014/main" id="{BBD9C6D7-AB58-C9E4-D30A-CFD4C9419B2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6" name="Group 5">
            <a:extLst>
              <a:ext uri="{FF2B5EF4-FFF2-40B4-BE49-F238E27FC236}">
                <a16:creationId xmlns:a16="http://schemas.microsoft.com/office/drawing/2014/main" id="{83A31E3C-A517-14C5-F805-3F752E16CCE2}"/>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3C0F6DD7-3F40-7CCE-F21D-83C25396A8EB}"/>
                </a:ext>
              </a:extLst>
            </p:cNvPr>
            <p:cNvGrpSpPr/>
            <p:nvPr/>
          </p:nvGrpSpPr>
          <p:grpSpPr>
            <a:xfrm>
              <a:off x="455861" y="643519"/>
              <a:ext cx="5568131" cy="5568131"/>
              <a:chOff x="455861" y="643519"/>
              <a:chExt cx="5568131" cy="5568131"/>
            </a:xfrm>
          </p:grpSpPr>
          <p:sp>
            <p:nvSpPr>
              <p:cNvPr id="23" name="Rectangle 22">
                <a:extLst>
                  <a:ext uri="{FF2B5EF4-FFF2-40B4-BE49-F238E27FC236}">
                    <a16:creationId xmlns:a16="http://schemas.microsoft.com/office/drawing/2014/main" id="{CAFC615F-40AD-1E94-289F-1146D48AA9A3}"/>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5" name="Graphic 24" descr="Cat with solid fill">
                <a:extLst>
                  <a:ext uri="{FF2B5EF4-FFF2-40B4-BE49-F238E27FC236}">
                    <a16:creationId xmlns:a16="http://schemas.microsoft.com/office/drawing/2014/main" id="{D3CF4269-47CE-7B5C-4181-8B6DF68149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26" name="Graphic 25" descr="Convertible with solid fill">
                <a:extLst>
                  <a:ext uri="{FF2B5EF4-FFF2-40B4-BE49-F238E27FC236}">
                    <a16:creationId xmlns:a16="http://schemas.microsoft.com/office/drawing/2014/main" id="{6B2B4E6A-022A-4928-A34F-86A6D417F7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28" name="Graphic 27" descr="Airplane with solid fill">
                <a:extLst>
                  <a:ext uri="{FF2B5EF4-FFF2-40B4-BE49-F238E27FC236}">
                    <a16:creationId xmlns:a16="http://schemas.microsoft.com/office/drawing/2014/main" id="{EF00E338-AE21-488F-B4C4-32C52BE2DAE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32" name="Oval 31">
                <a:extLst>
                  <a:ext uri="{FF2B5EF4-FFF2-40B4-BE49-F238E27FC236}">
                    <a16:creationId xmlns:a16="http://schemas.microsoft.com/office/drawing/2014/main" id="{337A40C1-E7A0-DEEF-72BE-865D2EB2441E}"/>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75F5CCA-2F02-CA41-1208-164FBF5EE5FD}"/>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a:extLst>
                  <a:ext uri="{FF2B5EF4-FFF2-40B4-BE49-F238E27FC236}">
                    <a16:creationId xmlns:a16="http://schemas.microsoft.com/office/drawing/2014/main" id="{6114D533-E16A-08B6-5DE2-43C3907B86B2}"/>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158CFF1-E08B-E044-78F6-6D04C9910C54}"/>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05BD46E1-5884-DED9-FF48-EBAEA539F974}"/>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742E2316-2F3F-4412-9485-8D0AA259CF04}"/>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DB7C80B5-0784-8EC2-5376-AB56685D9228}"/>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A06C6697-A32E-D1AE-3042-B8A1BFDA15A0}"/>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94D2612A-B129-9773-C8B7-C64D440D538A}"/>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84B5F8DE-2BB6-EB0F-287E-D05B1FA8B920}"/>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8CBCC77E-AAD8-ADD3-54FC-F82A0340FE10}"/>
                  </a:ext>
                </a:extLst>
              </p:cNvPr>
              <p:cNvCxnSpPr>
                <a:cxnSpLocks/>
                <a:stCxn id="42" idx="5"/>
                <a:endCxn id="33"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85BE5B2-59F2-86F6-E2B9-73F2B79DB2FF}"/>
                  </a:ext>
                </a:extLst>
              </p:cNvPr>
              <p:cNvCxnSpPr>
                <a:cxnSpLocks/>
                <a:stCxn id="41" idx="3"/>
                <a:endCxn id="34"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3D7D182-7784-F9F2-5837-8B5674C14A62}"/>
                  </a:ext>
                </a:extLst>
              </p:cNvPr>
              <p:cNvCxnSpPr>
                <a:cxnSpLocks/>
                <a:stCxn id="32"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85F29FE-6340-5921-9DE3-DC7F98BA1B96}"/>
                  </a:ext>
                </a:extLst>
              </p:cNvPr>
              <p:cNvCxnSpPr>
                <a:cxnSpLocks/>
                <a:stCxn id="43" idx="4"/>
                <a:endCxn id="42"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D9E05C8-307B-4EFB-F725-9C4DBC9A00A3}"/>
                  </a:ext>
                </a:extLst>
              </p:cNvPr>
              <p:cNvCxnSpPr>
                <a:cxnSpLocks/>
                <a:stCxn id="43" idx="3"/>
                <a:endCxn id="41"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B255C2E-F5BF-1EA2-F781-3724EF06D85E}"/>
                  </a:ext>
                </a:extLst>
              </p:cNvPr>
              <p:cNvCxnSpPr>
                <a:cxnSpLocks/>
                <a:stCxn id="44" idx="4"/>
                <a:endCxn id="43"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EE83DD4-02FF-43CF-E15B-0E3A0E4C5A0C}"/>
                  </a:ext>
                </a:extLst>
              </p:cNvPr>
              <p:cNvCxnSpPr>
                <a:cxnSpLocks/>
                <a:stCxn id="40" idx="5"/>
                <a:endCxn id="41"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CF95C00-DEE8-4EF4-AFB4-E9AEEB5F6B74}"/>
                  </a:ext>
                </a:extLst>
              </p:cNvPr>
              <p:cNvCxnSpPr>
                <a:cxnSpLocks/>
                <a:stCxn id="37" idx="5"/>
                <a:endCxn id="43"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E264B3A-5480-0B7B-A26D-5400F6DA499C}"/>
                  </a:ext>
                </a:extLst>
              </p:cNvPr>
              <p:cNvCxnSpPr>
                <a:cxnSpLocks/>
                <a:stCxn id="44" idx="2"/>
                <a:endCxn id="37"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58034A1-78E4-231E-822E-9E7B48A0CB2F}"/>
                  </a:ext>
                </a:extLst>
              </p:cNvPr>
              <p:cNvCxnSpPr>
                <a:cxnSpLocks/>
                <a:stCxn id="37" idx="3"/>
                <a:endCxn id="40"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056D27A-BE79-6487-956F-C7F9E18AB1A0}"/>
                  </a:ext>
                </a:extLst>
              </p:cNvPr>
              <p:cNvCxnSpPr>
                <a:cxnSpLocks/>
                <a:stCxn id="44" idx="2"/>
                <a:endCxn id="35"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58A2220-2542-76FE-8A4B-D5066FBAF454}"/>
                  </a:ext>
                </a:extLst>
              </p:cNvPr>
              <p:cNvCxnSpPr>
                <a:cxnSpLocks/>
                <a:stCxn id="37" idx="1"/>
                <a:endCxn id="35"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2FA99DD-ED62-F9DE-2912-B2200AAC8506}"/>
                  </a:ext>
                </a:extLst>
              </p:cNvPr>
              <p:cNvCxnSpPr>
                <a:cxnSpLocks/>
                <a:stCxn id="40" idx="1"/>
                <a:endCxn id="35"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4F626A89-B9E0-1D85-B0DA-956146B9B2A7}"/>
                </a:ext>
              </a:extLst>
            </p:cNvPr>
            <p:cNvCxnSpPr>
              <a:cxnSpLocks/>
              <a:stCxn id="37" idx="4"/>
              <a:endCxn id="41"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8C159E4-4E51-B257-A0E0-D742C0123206}"/>
                </a:ext>
              </a:extLst>
            </p:cNvPr>
            <p:cNvCxnSpPr>
              <a:cxnSpLocks/>
              <a:stCxn id="41" idx="5"/>
              <a:endCxn id="42"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2200355"/>
      </p:ext>
    </p:extLst>
  </p:cSld>
  <p:clrMapOvr>
    <a:masterClrMapping/>
  </p:clrMapOvr>
  <mc:AlternateContent xmlns:mc="http://schemas.openxmlformats.org/markup-compatibility/2006" xmlns:p14="http://schemas.microsoft.com/office/powerpoint/2010/main">
    <mc:Choice Requires="p14">
      <p:transition spd="slow" p14:dur="2000" advTm="81058"/>
    </mc:Choice>
    <mc:Fallback xmlns="">
      <p:transition spd="slow" advTm="8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60C4D5D-B9A9-9AE8-7495-E72B968BC81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648C4FA-99EF-AD26-7051-8CBEEE40B703}"/>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81D3CC40-C521-E06F-37C1-15F29AAAADBC}"/>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A2417AA2-02D3-BF99-8FB2-1ACD044FAF06}"/>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41E1C1DB-349B-17D4-5AD1-2D1213AF7F1B}"/>
              </a:ext>
            </a:extLst>
          </p:cNvPr>
          <p:cNvSpPr txBox="1"/>
          <p:nvPr/>
        </p:nvSpPr>
        <p:spPr>
          <a:xfrm>
            <a:off x="4695551" y="2459504"/>
            <a:ext cx="6545318" cy="1938992"/>
          </a:xfrm>
          <a:prstGeom prst="rect">
            <a:avLst/>
          </a:prstGeom>
          <a:noFill/>
        </p:spPr>
        <p:txBody>
          <a:bodyPr wrap="none" rtlCol="0">
            <a:spAutoFit/>
          </a:bodyPr>
          <a:lstStyle/>
          <a:p>
            <a:r>
              <a:rPr lang="en-GB" sz="6000" dirty="0">
                <a:solidFill>
                  <a:schemeClr val="bg1"/>
                </a:solidFill>
                <a:latin typeface="Arial Black" panose="020B0A04020102020204" pitchFamily="34" charset="0"/>
              </a:rPr>
              <a:t>MEDIA</a:t>
            </a:r>
          </a:p>
          <a:p>
            <a:r>
              <a:rPr lang="en-GB" sz="6000" dirty="0">
                <a:solidFill>
                  <a:schemeClr val="bg1"/>
                </a:solidFill>
                <a:latin typeface="Arial Black" panose="020B0A04020102020204" pitchFamily="34" charset="0"/>
              </a:rPr>
              <a:t>APPLICATIONS</a:t>
            </a:r>
          </a:p>
        </p:txBody>
      </p:sp>
      <p:grpSp>
        <p:nvGrpSpPr>
          <p:cNvPr id="40" name="Group 39">
            <a:extLst>
              <a:ext uri="{FF2B5EF4-FFF2-40B4-BE49-F238E27FC236}">
                <a16:creationId xmlns:a16="http://schemas.microsoft.com/office/drawing/2014/main" id="{98F07978-6004-A1DB-6106-FE831D39EE35}"/>
              </a:ext>
            </a:extLst>
          </p:cNvPr>
          <p:cNvGrpSpPr/>
          <p:nvPr/>
        </p:nvGrpSpPr>
        <p:grpSpPr>
          <a:xfrm>
            <a:off x="191344" y="1194254"/>
            <a:ext cx="4248472" cy="4248472"/>
            <a:chOff x="455861" y="643519"/>
            <a:chExt cx="5568131" cy="5568131"/>
          </a:xfrm>
        </p:grpSpPr>
        <p:grpSp>
          <p:nvGrpSpPr>
            <p:cNvPr id="41" name="Group 40">
              <a:extLst>
                <a:ext uri="{FF2B5EF4-FFF2-40B4-BE49-F238E27FC236}">
                  <a16:creationId xmlns:a16="http://schemas.microsoft.com/office/drawing/2014/main" id="{3D3FC92C-C3F3-7FAB-506F-4B13E112C732}"/>
                </a:ext>
              </a:extLst>
            </p:cNvPr>
            <p:cNvGrpSpPr/>
            <p:nvPr/>
          </p:nvGrpSpPr>
          <p:grpSpPr>
            <a:xfrm>
              <a:off x="455861" y="643519"/>
              <a:ext cx="5568131" cy="5568131"/>
              <a:chOff x="455861" y="643519"/>
              <a:chExt cx="5568131" cy="5568131"/>
            </a:xfrm>
          </p:grpSpPr>
          <p:sp>
            <p:nvSpPr>
              <p:cNvPr id="44" name="Rectangle 43">
                <a:extLst>
                  <a:ext uri="{FF2B5EF4-FFF2-40B4-BE49-F238E27FC236}">
                    <a16:creationId xmlns:a16="http://schemas.microsoft.com/office/drawing/2014/main" id="{38BABD25-C0BE-FDE0-0475-0CCE3BE8D134}"/>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5" name="Graphic 44" descr="Cat with solid fill">
                <a:extLst>
                  <a:ext uri="{FF2B5EF4-FFF2-40B4-BE49-F238E27FC236}">
                    <a16:creationId xmlns:a16="http://schemas.microsoft.com/office/drawing/2014/main" id="{BCC05438-7927-F7F0-C290-89944B8A7C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78031" y="908720"/>
                <a:ext cx="1907458" cy="1907458"/>
              </a:xfrm>
              <a:prstGeom prst="rect">
                <a:avLst/>
              </a:prstGeom>
            </p:spPr>
          </p:pic>
          <p:pic>
            <p:nvPicPr>
              <p:cNvPr id="46" name="Graphic 45" descr="Convertible with solid fill">
                <a:extLst>
                  <a:ext uri="{FF2B5EF4-FFF2-40B4-BE49-F238E27FC236}">
                    <a16:creationId xmlns:a16="http://schemas.microsoft.com/office/drawing/2014/main" id="{6FBDDFD4-BC80-2F79-C1BF-7DEFAAAF1B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95" y="3871574"/>
                <a:ext cx="2203293" cy="2203293"/>
              </a:xfrm>
              <a:prstGeom prst="rect">
                <a:avLst/>
              </a:prstGeom>
            </p:spPr>
          </p:pic>
          <p:pic>
            <p:nvPicPr>
              <p:cNvPr id="47" name="Graphic 46" descr="Airplane with solid fill">
                <a:extLst>
                  <a:ext uri="{FF2B5EF4-FFF2-40B4-BE49-F238E27FC236}">
                    <a16:creationId xmlns:a16="http://schemas.microsoft.com/office/drawing/2014/main" id="{832809FF-7802-C9F7-1D95-DC5B3BBB9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036" y="3764575"/>
                <a:ext cx="1907458" cy="1907458"/>
              </a:xfrm>
              <a:prstGeom prst="rect">
                <a:avLst/>
              </a:prstGeom>
            </p:spPr>
          </p:pic>
          <p:sp>
            <p:nvSpPr>
              <p:cNvPr id="48" name="Oval 47">
                <a:extLst>
                  <a:ext uri="{FF2B5EF4-FFF2-40B4-BE49-F238E27FC236}">
                    <a16:creationId xmlns:a16="http://schemas.microsoft.com/office/drawing/2014/main" id="{11F2F7C2-0E1E-BB1A-61EB-ED7497D56459}"/>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7245AEC3-FB9F-CF72-EA55-DC2F20E62285}"/>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a:extLst>
                  <a:ext uri="{FF2B5EF4-FFF2-40B4-BE49-F238E27FC236}">
                    <a16:creationId xmlns:a16="http://schemas.microsoft.com/office/drawing/2014/main" id="{743FE8B9-AAE2-414B-51BA-7731C85E8474}"/>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EDD24B29-1352-72B5-DCFD-68DFC94057BC}"/>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FAFF30C-87F5-D708-A9C5-278F38365CEB}"/>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D13C1177-540F-88FC-5215-65A6E731B614}"/>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A724819-1F8B-91EC-EBF8-5753402115F2}"/>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1A7C88C3-832C-0166-940C-9C38C5C10369}"/>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E617486F-5D9F-90F0-9734-69E22B9C096E}"/>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9FE1B47-ED15-A30C-9964-F83825A2A99F}"/>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C80DCD4F-E8F7-2C7D-367B-4862BF7CBC9A}"/>
                  </a:ext>
                </a:extLst>
              </p:cNvPr>
              <p:cNvCxnSpPr>
                <a:cxnSpLocks/>
                <a:stCxn id="55" idx="5"/>
                <a:endCxn id="49" idx="1"/>
              </p:cNvCxnSpPr>
              <p:nvPr/>
            </p:nvCxnSpPr>
            <p:spPr>
              <a:xfrm>
                <a:off x="3696108" y="3813170"/>
                <a:ext cx="540745" cy="3112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701A8C7-A896-4209-8F69-3516269A9833}"/>
                  </a:ext>
                </a:extLst>
              </p:cNvPr>
              <p:cNvCxnSpPr>
                <a:cxnSpLocks/>
                <a:stCxn id="54" idx="3"/>
                <a:endCxn id="50" idx="7"/>
              </p:cNvCxnSpPr>
              <p:nvPr/>
            </p:nvCxnSpPr>
            <p:spPr>
              <a:xfrm flipH="1">
                <a:off x="2002774" y="3339908"/>
                <a:ext cx="516173" cy="875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638B326-8D47-6D1F-A953-083E40A090A0}"/>
                  </a:ext>
                </a:extLst>
              </p:cNvPr>
              <p:cNvCxnSpPr>
                <a:cxnSpLocks/>
                <a:stCxn id="48" idx="1"/>
              </p:cNvCxnSpPr>
              <p:nvPr/>
            </p:nvCxnSpPr>
            <p:spPr>
              <a:xfrm flipH="1" flipV="1">
                <a:off x="3337882" y="1278046"/>
                <a:ext cx="632259" cy="5789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469A06F-AE95-7037-40D6-99F6F3964EE7}"/>
                  </a:ext>
                </a:extLst>
              </p:cNvPr>
              <p:cNvCxnSpPr>
                <a:cxnSpLocks/>
                <a:stCxn id="56" idx="4"/>
                <a:endCxn id="55" idx="0"/>
              </p:cNvCxnSpPr>
              <p:nvPr/>
            </p:nvCxnSpPr>
            <p:spPr>
              <a:xfrm>
                <a:off x="3279774" y="2643229"/>
                <a:ext cx="295369" cy="8779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D454617-E798-02F8-9763-5F90BF4C0836}"/>
                  </a:ext>
                </a:extLst>
              </p:cNvPr>
              <p:cNvCxnSpPr>
                <a:cxnSpLocks/>
                <a:stCxn id="56" idx="3"/>
                <a:endCxn id="54" idx="7"/>
              </p:cNvCxnSpPr>
              <p:nvPr/>
            </p:nvCxnSpPr>
            <p:spPr>
              <a:xfrm flipH="1">
                <a:off x="2760878" y="2593124"/>
                <a:ext cx="397930" cy="5048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5206D6-2335-25FD-1F76-39042B506FB2}"/>
                  </a:ext>
                </a:extLst>
              </p:cNvPr>
              <p:cNvCxnSpPr>
                <a:cxnSpLocks/>
                <a:stCxn id="57" idx="4"/>
                <a:endCxn id="56" idx="0"/>
              </p:cNvCxnSpPr>
              <p:nvPr/>
            </p:nvCxnSpPr>
            <p:spPr>
              <a:xfrm flipH="1">
                <a:off x="3279774" y="1468785"/>
                <a:ext cx="43041" cy="8323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7CCEDA2-CE10-07D9-6343-004739FDC15C}"/>
                  </a:ext>
                </a:extLst>
              </p:cNvPr>
              <p:cNvCxnSpPr>
                <a:cxnSpLocks/>
                <a:stCxn id="53" idx="5"/>
                <a:endCxn id="54" idx="1"/>
              </p:cNvCxnSpPr>
              <p:nvPr/>
            </p:nvCxnSpPr>
            <p:spPr>
              <a:xfrm>
                <a:off x="2002775" y="2623829"/>
                <a:ext cx="516172" cy="474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D6F0B7-42F3-7C2A-C480-165FC9D9F28F}"/>
                  </a:ext>
                </a:extLst>
              </p:cNvPr>
              <p:cNvCxnSpPr>
                <a:cxnSpLocks/>
                <a:stCxn id="52" idx="5"/>
                <a:endCxn id="56" idx="1"/>
              </p:cNvCxnSpPr>
              <p:nvPr/>
            </p:nvCxnSpPr>
            <p:spPr>
              <a:xfrm>
                <a:off x="2589808" y="2033116"/>
                <a:ext cx="569000" cy="3180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9DAA7B1-5708-B5BF-B0D0-05DB9EC0CC8A}"/>
                  </a:ext>
                </a:extLst>
              </p:cNvPr>
              <p:cNvCxnSpPr>
                <a:cxnSpLocks/>
                <a:stCxn id="57" idx="2"/>
                <a:endCxn id="52" idx="7"/>
              </p:cNvCxnSpPr>
              <p:nvPr/>
            </p:nvCxnSpPr>
            <p:spPr>
              <a:xfrm flipH="1">
                <a:off x="2589808" y="1297715"/>
                <a:ext cx="561936" cy="49347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0FE5794-879D-A08F-7882-0650950847F5}"/>
                  </a:ext>
                </a:extLst>
              </p:cNvPr>
              <p:cNvCxnSpPr>
                <a:cxnSpLocks/>
                <a:stCxn id="52" idx="3"/>
                <a:endCxn id="53" idx="7"/>
              </p:cNvCxnSpPr>
              <p:nvPr/>
            </p:nvCxnSpPr>
            <p:spPr>
              <a:xfrm flipH="1">
                <a:off x="2002775" y="2033116"/>
                <a:ext cx="345102" cy="34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16187DD-BDF1-103E-2B1C-BE4A272B2664}"/>
                  </a:ext>
                </a:extLst>
              </p:cNvPr>
              <p:cNvCxnSpPr>
                <a:cxnSpLocks/>
                <a:stCxn id="57" idx="2"/>
                <a:endCxn id="51" idx="6"/>
              </p:cNvCxnSpPr>
              <p:nvPr/>
            </p:nvCxnSpPr>
            <p:spPr>
              <a:xfrm flipH="1">
                <a:off x="1334933" y="1297715"/>
                <a:ext cx="18168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513C3AD-B893-D1C4-D2E7-491221517AD7}"/>
                  </a:ext>
                </a:extLst>
              </p:cNvPr>
              <p:cNvCxnSpPr>
                <a:cxnSpLocks/>
                <a:stCxn id="52" idx="1"/>
                <a:endCxn id="51" idx="5"/>
              </p:cNvCxnSpPr>
              <p:nvPr/>
            </p:nvCxnSpPr>
            <p:spPr>
              <a:xfrm flipH="1" flipV="1">
                <a:off x="1284828" y="1418680"/>
                <a:ext cx="1063049" cy="3725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42DA736-4124-BCD4-7108-C67AA48C35C9}"/>
                  </a:ext>
                </a:extLst>
              </p:cNvPr>
              <p:cNvCxnSpPr>
                <a:cxnSpLocks/>
                <a:stCxn id="53" idx="1"/>
                <a:endCxn id="51" idx="4"/>
              </p:cNvCxnSpPr>
              <p:nvPr/>
            </p:nvCxnSpPr>
            <p:spPr>
              <a:xfrm flipH="1" flipV="1">
                <a:off x="1163863" y="1468785"/>
                <a:ext cx="596981" cy="913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2" name="Straight Connector 41">
              <a:extLst>
                <a:ext uri="{FF2B5EF4-FFF2-40B4-BE49-F238E27FC236}">
                  <a16:creationId xmlns:a16="http://schemas.microsoft.com/office/drawing/2014/main" id="{03AC4909-CD2A-9C86-197E-3130B7158175}"/>
                </a:ext>
              </a:extLst>
            </p:cNvPr>
            <p:cNvCxnSpPr>
              <a:cxnSpLocks/>
              <a:stCxn id="52" idx="4"/>
              <a:endCxn id="54" idx="0"/>
            </p:cNvCxnSpPr>
            <p:nvPr/>
          </p:nvCxnSpPr>
          <p:spPr>
            <a:xfrm>
              <a:off x="2468843" y="2083221"/>
              <a:ext cx="171070" cy="9646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A52568F-FA60-E61C-3CDE-7A8F77C35BCB}"/>
                </a:ext>
              </a:extLst>
            </p:cNvPr>
            <p:cNvCxnSpPr>
              <a:cxnSpLocks/>
              <a:stCxn id="54" idx="5"/>
              <a:endCxn id="55" idx="2"/>
            </p:cNvCxnSpPr>
            <p:nvPr/>
          </p:nvCxnSpPr>
          <p:spPr>
            <a:xfrm>
              <a:off x="2760878" y="3339908"/>
              <a:ext cx="643194" cy="352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1292420"/>
      </p:ext>
    </p:extLst>
  </p:cSld>
  <p:clrMapOvr>
    <a:masterClrMapping/>
  </p:clrMapOvr>
  <mc:AlternateContent xmlns:mc="http://schemas.openxmlformats.org/markup-compatibility/2006" xmlns:p14="http://schemas.microsoft.com/office/powerpoint/2010/main">
    <mc:Choice Requires="p14">
      <p:transition p14:dur="10" advTm="600"/>
    </mc:Choice>
    <mc:Fallback xmlns="">
      <p:transition advTm="6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748318-0268-176C-5299-847533B6C68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87AF18-BD9D-0CA8-F50E-B7CA6A788FB8}"/>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5652B604-F0D7-725F-DAF6-799412A22376}"/>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ECB201FB-26C8-02C2-607F-62CB165AADE4}"/>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399C877E-A02E-1D09-ADCE-A7E54B556C7D}"/>
              </a:ext>
            </a:extLst>
          </p:cNvPr>
          <p:cNvSpPr txBox="1"/>
          <p:nvPr/>
        </p:nvSpPr>
        <p:spPr>
          <a:xfrm>
            <a:off x="4511824" y="2921168"/>
            <a:ext cx="3775393" cy="1015663"/>
          </a:xfrm>
          <a:prstGeom prst="rect">
            <a:avLst/>
          </a:prstGeom>
          <a:noFill/>
        </p:spPr>
        <p:txBody>
          <a:bodyPr wrap="none" rtlCol="0">
            <a:spAutoFit/>
          </a:bodyPr>
          <a:lstStyle/>
          <a:p>
            <a:r>
              <a:rPr lang="en-GB" sz="6000" dirty="0">
                <a:solidFill>
                  <a:schemeClr val="bg1"/>
                </a:solidFill>
                <a:latin typeface="Arial Black" panose="020B0A04020102020204" pitchFamily="34" charset="0"/>
              </a:rPr>
              <a:t>MODELS</a:t>
            </a:r>
          </a:p>
        </p:txBody>
      </p:sp>
      <p:grpSp>
        <p:nvGrpSpPr>
          <p:cNvPr id="39" name="Group 38">
            <a:extLst>
              <a:ext uri="{FF2B5EF4-FFF2-40B4-BE49-F238E27FC236}">
                <a16:creationId xmlns:a16="http://schemas.microsoft.com/office/drawing/2014/main" id="{65D37C73-846F-E23C-9434-7DDDBB19644C}"/>
              </a:ext>
            </a:extLst>
          </p:cNvPr>
          <p:cNvGrpSpPr/>
          <p:nvPr/>
        </p:nvGrpSpPr>
        <p:grpSpPr>
          <a:xfrm>
            <a:off x="191344" y="1194254"/>
            <a:ext cx="4248472" cy="4248472"/>
            <a:chOff x="455861" y="643519"/>
            <a:chExt cx="5568131" cy="5568131"/>
          </a:xfrm>
        </p:grpSpPr>
        <p:grpSp>
          <p:nvGrpSpPr>
            <p:cNvPr id="40" name="Group 39">
              <a:extLst>
                <a:ext uri="{FF2B5EF4-FFF2-40B4-BE49-F238E27FC236}">
                  <a16:creationId xmlns:a16="http://schemas.microsoft.com/office/drawing/2014/main" id="{A22A82FC-C6AF-DD42-E488-60B8843E75F0}"/>
                </a:ext>
              </a:extLst>
            </p:cNvPr>
            <p:cNvGrpSpPr/>
            <p:nvPr/>
          </p:nvGrpSpPr>
          <p:grpSpPr>
            <a:xfrm>
              <a:off x="455861" y="643519"/>
              <a:ext cx="5568131" cy="5568131"/>
              <a:chOff x="455861" y="643519"/>
              <a:chExt cx="5568131" cy="5568131"/>
            </a:xfrm>
          </p:grpSpPr>
          <p:sp>
            <p:nvSpPr>
              <p:cNvPr id="43" name="Rectangle 42">
                <a:extLst>
                  <a:ext uri="{FF2B5EF4-FFF2-40B4-BE49-F238E27FC236}">
                    <a16:creationId xmlns:a16="http://schemas.microsoft.com/office/drawing/2014/main" id="{17F4E2E8-3673-8848-7D95-7AFEE2A72755}"/>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4" name="Graphic 43" descr="Cat with solid fill">
                <a:extLst>
                  <a:ext uri="{FF2B5EF4-FFF2-40B4-BE49-F238E27FC236}">
                    <a16:creationId xmlns:a16="http://schemas.microsoft.com/office/drawing/2014/main" id="{8A4A1584-1090-C7C9-5577-3F28DCC759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78031" y="908720"/>
                <a:ext cx="1907458" cy="1907458"/>
              </a:xfrm>
              <a:prstGeom prst="rect">
                <a:avLst/>
              </a:prstGeom>
            </p:spPr>
          </p:pic>
          <p:pic>
            <p:nvPicPr>
              <p:cNvPr id="45" name="Graphic 44" descr="Convertible with solid fill">
                <a:extLst>
                  <a:ext uri="{FF2B5EF4-FFF2-40B4-BE49-F238E27FC236}">
                    <a16:creationId xmlns:a16="http://schemas.microsoft.com/office/drawing/2014/main" id="{DA90FAD6-963E-4A43-0D8B-6D84EDB90F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95" y="3871574"/>
                <a:ext cx="2203293" cy="2203293"/>
              </a:xfrm>
              <a:prstGeom prst="rect">
                <a:avLst/>
              </a:prstGeom>
            </p:spPr>
          </p:pic>
          <p:pic>
            <p:nvPicPr>
              <p:cNvPr id="46" name="Graphic 45" descr="Airplane with solid fill">
                <a:extLst>
                  <a:ext uri="{FF2B5EF4-FFF2-40B4-BE49-F238E27FC236}">
                    <a16:creationId xmlns:a16="http://schemas.microsoft.com/office/drawing/2014/main" id="{A9C6C634-43F4-C82E-33FA-F529B0D970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036" y="3764575"/>
                <a:ext cx="1907458" cy="1907458"/>
              </a:xfrm>
              <a:prstGeom prst="rect">
                <a:avLst/>
              </a:prstGeom>
            </p:spPr>
          </p:pic>
          <p:sp>
            <p:nvSpPr>
              <p:cNvPr id="47" name="Oval 46">
                <a:extLst>
                  <a:ext uri="{FF2B5EF4-FFF2-40B4-BE49-F238E27FC236}">
                    <a16:creationId xmlns:a16="http://schemas.microsoft.com/office/drawing/2014/main" id="{2086BD34-6DAE-0CD0-0959-D8B09BBAB493}"/>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ABE76DE-4450-8B8B-E982-83468655E262}"/>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E4A33019-9E46-78F0-6CE9-2E74B7573E8A}"/>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7223C70F-7D56-5565-8646-6E0B602B14AC}"/>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666D4E4D-2FD9-B6ED-7BC9-5CB19024DF0B}"/>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93C07BA1-F872-1FCC-2861-82FCF5CAC12A}"/>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41F9D95F-302B-9A7E-EB68-DD02D8D00963}"/>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B0826DC5-7113-34D0-7DB3-9A73469CC532}"/>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1E737063-425E-3B77-2FBA-DB077E1A86C1}"/>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16225C62-C155-7D41-6C7A-F892F40F717F}"/>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AC2CB0D9-F439-76C8-A08A-747B08142653}"/>
                  </a:ext>
                </a:extLst>
              </p:cNvPr>
              <p:cNvCxnSpPr>
                <a:cxnSpLocks/>
                <a:stCxn id="54" idx="5"/>
                <a:endCxn id="48" idx="1"/>
              </p:cNvCxnSpPr>
              <p:nvPr/>
            </p:nvCxnSpPr>
            <p:spPr>
              <a:xfrm>
                <a:off x="3696108" y="3813170"/>
                <a:ext cx="540745" cy="3112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6314623-FE80-8EB8-7FAA-707F3ED7ACC7}"/>
                  </a:ext>
                </a:extLst>
              </p:cNvPr>
              <p:cNvCxnSpPr>
                <a:cxnSpLocks/>
                <a:stCxn id="53" idx="3"/>
                <a:endCxn id="49" idx="7"/>
              </p:cNvCxnSpPr>
              <p:nvPr/>
            </p:nvCxnSpPr>
            <p:spPr>
              <a:xfrm flipH="1">
                <a:off x="2002774" y="3339908"/>
                <a:ext cx="516173" cy="875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572C20F-5636-B0AF-DFEB-AF6572CEA8DA}"/>
                  </a:ext>
                </a:extLst>
              </p:cNvPr>
              <p:cNvCxnSpPr>
                <a:cxnSpLocks/>
                <a:stCxn id="47" idx="1"/>
              </p:cNvCxnSpPr>
              <p:nvPr/>
            </p:nvCxnSpPr>
            <p:spPr>
              <a:xfrm flipH="1" flipV="1">
                <a:off x="3337882" y="1278046"/>
                <a:ext cx="632259" cy="5789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827080B-F270-CF2C-5E77-F189CC01F251}"/>
                  </a:ext>
                </a:extLst>
              </p:cNvPr>
              <p:cNvCxnSpPr>
                <a:cxnSpLocks/>
                <a:stCxn id="55" idx="4"/>
                <a:endCxn id="54" idx="0"/>
              </p:cNvCxnSpPr>
              <p:nvPr/>
            </p:nvCxnSpPr>
            <p:spPr>
              <a:xfrm>
                <a:off x="3279774" y="2643229"/>
                <a:ext cx="295369" cy="8779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529FBB-6ED1-CCE2-6D90-E550BD55E2A2}"/>
                  </a:ext>
                </a:extLst>
              </p:cNvPr>
              <p:cNvCxnSpPr>
                <a:cxnSpLocks/>
                <a:stCxn id="55" idx="3"/>
                <a:endCxn id="53" idx="7"/>
              </p:cNvCxnSpPr>
              <p:nvPr/>
            </p:nvCxnSpPr>
            <p:spPr>
              <a:xfrm flipH="1">
                <a:off x="2760878" y="2593124"/>
                <a:ext cx="397930" cy="5048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B092C2D-DE2D-E39F-E2C2-6C3AD05B3177}"/>
                  </a:ext>
                </a:extLst>
              </p:cNvPr>
              <p:cNvCxnSpPr>
                <a:cxnSpLocks/>
                <a:stCxn id="56" idx="4"/>
                <a:endCxn id="55" idx="0"/>
              </p:cNvCxnSpPr>
              <p:nvPr/>
            </p:nvCxnSpPr>
            <p:spPr>
              <a:xfrm flipH="1">
                <a:off x="3279774" y="1468785"/>
                <a:ext cx="43041" cy="8323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A7E4CA8-81B3-E865-7158-B743F481F1AA}"/>
                  </a:ext>
                </a:extLst>
              </p:cNvPr>
              <p:cNvCxnSpPr>
                <a:cxnSpLocks/>
                <a:stCxn id="52" idx="5"/>
                <a:endCxn id="53" idx="1"/>
              </p:cNvCxnSpPr>
              <p:nvPr/>
            </p:nvCxnSpPr>
            <p:spPr>
              <a:xfrm>
                <a:off x="2002775" y="2623829"/>
                <a:ext cx="516172" cy="474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9371281-6E44-83C4-B0A0-E44302AFD288}"/>
                  </a:ext>
                </a:extLst>
              </p:cNvPr>
              <p:cNvCxnSpPr>
                <a:cxnSpLocks/>
                <a:stCxn id="51" idx="5"/>
                <a:endCxn id="55" idx="1"/>
              </p:cNvCxnSpPr>
              <p:nvPr/>
            </p:nvCxnSpPr>
            <p:spPr>
              <a:xfrm>
                <a:off x="2589808" y="2033116"/>
                <a:ext cx="569000" cy="3180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58EBF3A-2B99-7B1E-CAFD-F33F93C77D5B}"/>
                  </a:ext>
                </a:extLst>
              </p:cNvPr>
              <p:cNvCxnSpPr>
                <a:cxnSpLocks/>
                <a:stCxn id="56" idx="2"/>
                <a:endCxn id="51" idx="7"/>
              </p:cNvCxnSpPr>
              <p:nvPr/>
            </p:nvCxnSpPr>
            <p:spPr>
              <a:xfrm flipH="1">
                <a:off x="2589808" y="1297715"/>
                <a:ext cx="561936" cy="49347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F333D3A-3063-8DF1-01A1-9E0B431F290C}"/>
                  </a:ext>
                </a:extLst>
              </p:cNvPr>
              <p:cNvCxnSpPr>
                <a:cxnSpLocks/>
                <a:stCxn id="51" idx="3"/>
                <a:endCxn id="52" idx="7"/>
              </p:cNvCxnSpPr>
              <p:nvPr/>
            </p:nvCxnSpPr>
            <p:spPr>
              <a:xfrm flipH="1">
                <a:off x="2002775" y="2033116"/>
                <a:ext cx="345102" cy="34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E7308EC-37B8-DDA1-75C2-47DC66E246FD}"/>
                  </a:ext>
                </a:extLst>
              </p:cNvPr>
              <p:cNvCxnSpPr>
                <a:cxnSpLocks/>
                <a:stCxn id="56" idx="2"/>
                <a:endCxn id="50" idx="6"/>
              </p:cNvCxnSpPr>
              <p:nvPr/>
            </p:nvCxnSpPr>
            <p:spPr>
              <a:xfrm flipH="1">
                <a:off x="1334933" y="1297715"/>
                <a:ext cx="18168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810A36B-AB74-0215-30FC-9B99AAEBA8C0}"/>
                  </a:ext>
                </a:extLst>
              </p:cNvPr>
              <p:cNvCxnSpPr>
                <a:cxnSpLocks/>
                <a:stCxn id="51" idx="1"/>
                <a:endCxn id="50" idx="5"/>
              </p:cNvCxnSpPr>
              <p:nvPr/>
            </p:nvCxnSpPr>
            <p:spPr>
              <a:xfrm flipH="1" flipV="1">
                <a:off x="1284828" y="1418680"/>
                <a:ext cx="1063049" cy="3725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9A77111-FB0E-2B6D-7F3B-1D9FB44C927A}"/>
                  </a:ext>
                </a:extLst>
              </p:cNvPr>
              <p:cNvCxnSpPr>
                <a:cxnSpLocks/>
                <a:stCxn id="52" idx="1"/>
                <a:endCxn id="50" idx="4"/>
              </p:cNvCxnSpPr>
              <p:nvPr/>
            </p:nvCxnSpPr>
            <p:spPr>
              <a:xfrm flipH="1" flipV="1">
                <a:off x="1163863" y="1468785"/>
                <a:ext cx="596981" cy="913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C90F7096-87C0-B4D0-0506-E51922630313}"/>
                </a:ext>
              </a:extLst>
            </p:cNvPr>
            <p:cNvCxnSpPr>
              <a:cxnSpLocks/>
              <a:stCxn id="51" idx="4"/>
              <a:endCxn id="53" idx="0"/>
            </p:cNvCxnSpPr>
            <p:nvPr/>
          </p:nvCxnSpPr>
          <p:spPr>
            <a:xfrm>
              <a:off x="2468843" y="2083221"/>
              <a:ext cx="171070" cy="9646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279DD83-D711-D5D0-6394-4FE553E74462}"/>
                </a:ext>
              </a:extLst>
            </p:cNvPr>
            <p:cNvCxnSpPr>
              <a:cxnSpLocks/>
              <a:stCxn id="53" idx="5"/>
              <a:endCxn id="54" idx="2"/>
            </p:cNvCxnSpPr>
            <p:nvPr/>
          </p:nvCxnSpPr>
          <p:spPr>
            <a:xfrm>
              <a:off x="2760878" y="3339908"/>
              <a:ext cx="643194" cy="352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0607515"/>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36D1C7C-2124-AAAA-B93A-5517B670DD7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0EF1E5A-92B6-68D5-4316-D84295B3F36D}"/>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3C1F010F-24A3-89F5-5B1A-43FD8357C0B0}"/>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1B17140A-940D-F3DB-8297-906236A70E1E}"/>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A35F4665-CF77-2F0E-8806-085F55AC6004}"/>
              </a:ext>
            </a:extLst>
          </p:cNvPr>
          <p:cNvSpPr txBox="1"/>
          <p:nvPr/>
        </p:nvSpPr>
        <p:spPr>
          <a:xfrm>
            <a:off x="4151784" y="2921168"/>
            <a:ext cx="4348632" cy="1015663"/>
          </a:xfrm>
          <a:prstGeom prst="rect">
            <a:avLst/>
          </a:prstGeom>
          <a:noFill/>
        </p:spPr>
        <p:txBody>
          <a:bodyPr wrap="square" rtlCol="0">
            <a:spAutoFit/>
          </a:bodyPr>
          <a:lstStyle/>
          <a:p>
            <a:r>
              <a:rPr lang="en-GB" sz="6000" dirty="0">
                <a:solidFill>
                  <a:schemeClr val="bg1"/>
                </a:solidFill>
                <a:latin typeface="Arial Black" panose="020B0A04020102020204" pitchFamily="34" charset="0"/>
              </a:rPr>
              <a:t>MODEL 1</a:t>
            </a:r>
          </a:p>
        </p:txBody>
      </p:sp>
    </p:spTree>
    <p:extLst>
      <p:ext uri="{BB962C8B-B14F-4D97-AF65-F5344CB8AC3E}">
        <p14:creationId xmlns:p14="http://schemas.microsoft.com/office/powerpoint/2010/main" val="276870650"/>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C47F5-1B2D-6361-0BA6-71F71B7CCC7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781D5C0-FE84-2A2A-0F9C-801558B741F8}"/>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F0EF978-2B99-687B-08AE-BDEE318499AB}"/>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1 ARCHITECTURE</a:t>
            </a:r>
          </a:p>
        </p:txBody>
      </p:sp>
      <p:sp>
        <p:nvSpPr>
          <p:cNvPr id="3" name="Footer Placeholder 2">
            <a:extLst>
              <a:ext uri="{FF2B5EF4-FFF2-40B4-BE49-F238E27FC236}">
                <a16:creationId xmlns:a16="http://schemas.microsoft.com/office/drawing/2014/main" id="{E574A289-C296-90DC-39E1-08CDAD52E920}"/>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C7E6F632-C521-FE85-D828-F1DE87CAFF23}"/>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6EC127BF-2D3C-00A4-529E-AB0D369E9450}"/>
              </a:ext>
            </a:extLst>
          </p:cNvPr>
          <p:cNvSpPr txBox="1"/>
          <p:nvPr/>
        </p:nvSpPr>
        <p:spPr>
          <a:xfrm>
            <a:off x="10632504" y="6422549"/>
            <a:ext cx="1656183"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(Kromydas, 2023)</a:t>
            </a:r>
            <a:endParaRPr lang="en-GB" sz="1200" dirty="0">
              <a:solidFill>
                <a:schemeClr val="bg1">
                  <a:lumMod val="50000"/>
                </a:schemeClr>
              </a:solidFill>
            </a:endParaRPr>
          </a:p>
        </p:txBody>
      </p:sp>
      <p:sp>
        <p:nvSpPr>
          <p:cNvPr id="6" name="TextBox 5">
            <a:extLst>
              <a:ext uri="{FF2B5EF4-FFF2-40B4-BE49-F238E27FC236}">
                <a16:creationId xmlns:a16="http://schemas.microsoft.com/office/drawing/2014/main" id="{D0F7F637-BF5D-715A-EBEF-6AC5EFF4483F}"/>
              </a:ext>
            </a:extLst>
          </p:cNvPr>
          <p:cNvSpPr txBox="1"/>
          <p:nvPr/>
        </p:nvSpPr>
        <p:spPr>
          <a:xfrm>
            <a:off x="411601" y="6356350"/>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17 | </a:t>
            </a:r>
            <a:r>
              <a:rPr lang="en-GB" sz="1200" dirty="0">
                <a:latin typeface="Arial" panose="020B0604020202020204" pitchFamily="34" charset="0"/>
                <a:cs typeface="Arial" panose="020B0604020202020204" pitchFamily="34" charset="0"/>
              </a:rPr>
              <a:t>Model 1</a:t>
            </a:r>
          </a:p>
        </p:txBody>
      </p:sp>
      <p:pic>
        <p:nvPicPr>
          <p:cNvPr id="8" name="Picture 7">
            <a:extLst>
              <a:ext uri="{FF2B5EF4-FFF2-40B4-BE49-F238E27FC236}">
                <a16:creationId xmlns:a16="http://schemas.microsoft.com/office/drawing/2014/main" id="{6965550C-1199-75AB-3F81-93896638EC03}"/>
              </a:ext>
            </a:extLst>
          </p:cNvPr>
          <p:cNvPicPr>
            <a:picLocks noChangeAspect="1"/>
          </p:cNvPicPr>
          <p:nvPr/>
        </p:nvPicPr>
        <p:blipFill>
          <a:blip r:embed="rId5"/>
          <a:stretch>
            <a:fillRect/>
          </a:stretch>
        </p:blipFill>
        <p:spPr>
          <a:xfrm>
            <a:off x="543080" y="3364080"/>
            <a:ext cx="5282812" cy="2895165"/>
          </a:xfrm>
          <a:prstGeom prst="rect">
            <a:avLst/>
          </a:prstGeom>
        </p:spPr>
      </p:pic>
      <p:pic>
        <p:nvPicPr>
          <p:cNvPr id="10" name="Picture 9">
            <a:extLst>
              <a:ext uri="{FF2B5EF4-FFF2-40B4-BE49-F238E27FC236}">
                <a16:creationId xmlns:a16="http://schemas.microsoft.com/office/drawing/2014/main" id="{C3B6C2E8-67CE-F661-A977-C44A0F6B9EEB}"/>
              </a:ext>
            </a:extLst>
          </p:cNvPr>
          <p:cNvPicPr>
            <a:picLocks noChangeAspect="1"/>
          </p:cNvPicPr>
          <p:nvPr/>
        </p:nvPicPr>
        <p:blipFill>
          <a:blip r:embed="rId6"/>
          <a:stretch>
            <a:fillRect/>
          </a:stretch>
        </p:blipFill>
        <p:spPr>
          <a:xfrm>
            <a:off x="6206358" y="1726674"/>
            <a:ext cx="5663687" cy="3659440"/>
          </a:xfrm>
          <a:prstGeom prst="rect">
            <a:avLst/>
          </a:prstGeom>
        </p:spPr>
      </p:pic>
      <p:grpSp>
        <p:nvGrpSpPr>
          <p:cNvPr id="4" name="Group 3">
            <a:extLst>
              <a:ext uri="{FF2B5EF4-FFF2-40B4-BE49-F238E27FC236}">
                <a16:creationId xmlns:a16="http://schemas.microsoft.com/office/drawing/2014/main" id="{6B8D607C-D3B0-286B-4CB5-9C65B3F5CAB4}"/>
              </a:ext>
            </a:extLst>
          </p:cNvPr>
          <p:cNvGrpSpPr/>
          <p:nvPr/>
        </p:nvGrpSpPr>
        <p:grpSpPr>
          <a:xfrm>
            <a:off x="509181" y="919753"/>
            <a:ext cx="5174275" cy="2400020"/>
            <a:chOff x="622660" y="3924313"/>
            <a:chExt cx="5174275" cy="2400020"/>
          </a:xfrm>
        </p:grpSpPr>
        <p:sp>
          <p:nvSpPr>
            <p:cNvPr id="9" name="Rectangle 8">
              <a:extLst>
                <a:ext uri="{FF2B5EF4-FFF2-40B4-BE49-F238E27FC236}">
                  <a16:creationId xmlns:a16="http://schemas.microsoft.com/office/drawing/2014/main" id="{2A67C945-E7D2-3D00-26BB-720D52E94DB9}"/>
                </a:ext>
              </a:extLst>
            </p:cNvPr>
            <p:cNvSpPr/>
            <p:nvPr/>
          </p:nvSpPr>
          <p:spPr>
            <a:xfrm>
              <a:off x="4907491" y="4554437"/>
              <a:ext cx="276999" cy="1457259"/>
            </a:xfrm>
            <a:prstGeom prst="rect">
              <a:avLst/>
            </a:prstGeom>
            <a:solidFill>
              <a:schemeClr val="tx1">
                <a:lumMod val="65000"/>
                <a:lumOff val="3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11" name="Arrow: Right 10">
              <a:extLst>
                <a:ext uri="{FF2B5EF4-FFF2-40B4-BE49-F238E27FC236}">
                  <a16:creationId xmlns:a16="http://schemas.microsoft.com/office/drawing/2014/main" id="{F662330B-5A6F-3A14-4CA9-6D59B403916C}"/>
                </a:ext>
              </a:extLst>
            </p:cNvPr>
            <p:cNvSpPr/>
            <p:nvPr/>
          </p:nvSpPr>
          <p:spPr>
            <a:xfrm>
              <a:off x="911424" y="5219949"/>
              <a:ext cx="211788" cy="144694"/>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35B773BC-8AF2-4507-52D7-1848E458C9D0}"/>
                </a:ext>
              </a:extLst>
            </p:cNvPr>
            <p:cNvGrpSpPr/>
            <p:nvPr/>
          </p:nvGrpSpPr>
          <p:grpSpPr>
            <a:xfrm>
              <a:off x="4862575" y="4566280"/>
              <a:ext cx="369332" cy="1052757"/>
              <a:chOff x="7475654" y="1622467"/>
              <a:chExt cx="657786" cy="2619555"/>
            </a:xfrm>
          </p:grpSpPr>
          <p:sp>
            <p:nvSpPr>
              <p:cNvPr id="53" name="TextBox 52">
                <a:extLst>
                  <a:ext uri="{FF2B5EF4-FFF2-40B4-BE49-F238E27FC236}">
                    <a16:creationId xmlns:a16="http://schemas.microsoft.com/office/drawing/2014/main" id="{BE285DDF-FF24-FADB-3AF7-9E077E9446E1}"/>
                  </a:ext>
                </a:extLst>
              </p:cNvPr>
              <p:cNvSpPr txBox="1"/>
              <p:nvPr/>
            </p:nvSpPr>
            <p:spPr>
              <a:xfrm>
                <a:off x="7767702"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CC1627DA-0CED-59D5-30C6-346F82F76812}"/>
                  </a:ext>
                </a:extLst>
              </p:cNvPr>
              <p:cNvSpPr txBox="1"/>
              <p:nvPr/>
            </p:nvSpPr>
            <p:spPr>
              <a:xfrm rot="10800000">
                <a:off x="7475654" y="2608242"/>
                <a:ext cx="657786" cy="1633780"/>
              </a:xfrm>
              <a:prstGeom prst="rect">
                <a:avLst/>
              </a:prstGeom>
              <a:noFill/>
            </p:spPr>
            <p:txBody>
              <a:bodyPr vert="eaVert" wrap="none" rtlCol="0">
                <a:spAutoFit/>
              </a:bodyPr>
              <a:lstStyle/>
              <a:p>
                <a:r>
                  <a:rPr lang="en-GB" sz="1200" dirty="0">
                    <a:solidFill>
                      <a:schemeClr val="bg1"/>
                    </a:solidFill>
                    <a:latin typeface="Arial" panose="020B0604020202020204" pitchFamily="34" charset="0"/>
                    <a:cs typeface="Arial" panose="020B0604020202020204" pitchFamily="34" charset="0"/>
                  </a:rPr>
                  <a:t>Softmax</a:t>
                </a:r>
              </a:p>
            </p:txBody>
          </p:sp>
        </p:grpSp>
        <p:sp>
          <p:nvSpPr>
            <p:cNvPr id="14" name="TextBox 13">
              <a:extLst>
                <a:ext uri="{FF2B5EF4-FFF2-40B4-BE49-F238E27FC236}">
                  <a16:creationId xmlns:a16="http://schemas.microsoft.com/office/drawing/2014/main" id="{DF78FF9D-FFCA-1BC9-1668-01B76FDFA4FB}"/>
                </a:ext>
              </a:extLst>
            </p:cNvPr>
            <p:cNvSpPr txBox="1"/>
            <p:nvPr/>
          </p:nvSpPr>
          <p:spPr>
            <a:xfrm rot="16200000">
              <a:off x="2789726" y="4872379"/>
              <a:ext cx="1108624"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Flatten</a:t>
              </a:r>
            </a:p>
          </p:txBody>
        </p:sp>
        <p:sp>
          <p:nvSpPr>
            <p:cNvPr id="15" name="TextBox 14">
              <a:extLst>
                <a:ext uri="{FF2B5EF4-FFF2-40B4-BE49-F238E27FC236}">
                  <a16:creationId xmlns:a16="http://schemas.microsoft.com/office/drawing/2014/main" id="{2B0177FE-E594-9576-F71C-A5D85B62C9D3}"/>
                </a:ext>
              </a:extLst>
            </p:cNvPr>
            <p:cNvSpPr txBox="1"/>
            <p:nvPr/>
          </p:nvSpPr>
          <p:spPr>
            <a:xfrm rot="16200000">
              <a:off x="5132935" y="5010153"/>
              <a:ext cx="105100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OUTPUT</a:t>
              </a:r>
            </a:p>
          </p:txBody>
        </p:sp>
        <p:sp>
          <p:nvSpPr>
            <p:cNvPr id="16" name="Arrow: Right 15">
              <a:extLst>
                <a:ext uri="{FF2B5EF4-FFF2-40B4-BE49-F238E27FC236}">
                  <a16:creationId xmlns:a16="http://schemas.microsoft.com/office/drawing/2014/main" id="{09F8DF0A-E188-7C85-555B-825E8FD72F82}"/>
                </a:ext>
              </a:extLst>
            </p:cNvPr>
            <p:cNvSpPr/>
            <p:nvPr/>
          </p:nvSpPr>
          <p:spPr>
            <a:xfrm>
              <a:off x="5303912" y="5212302"/>
              <a:ext cx="211788" cy="144694"/>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7" name="Right Brace 16">
              <a:extLst>
                <a:ext uri="{FF2B5EF4-FFF2-40B4-BE49-F238E27FC236}">
                  <a16:creationId xmlns:a16="http://schemas.microsoft.com/office/drawing/2014/main" id="{999BB170-BF5E-3448-085D-18A30A9D9F3B}"/>
                </a:ext>
              </a:extLst>
            </p:cNvPr>
            <p:cNvSpPr/>
            <p:nvPr/>
          </p:nvSpPr>
          <p:spPr>
            <a:xfrm rot="16200000">
              <a:off x="2173543" y="3246839"/>
              <a:ext cx="90961" cy="1993313"/>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AE317C7-84B4-EF86-ABA7-96A7C4A3501C}"/>
                </a:ext>
              </a:extLst>
            </p:cNvPr>
            <p:cNvSpPr txBox="1"/>
            <p:nvPr/>
          </p:nvSpPr>
          <p:spPr>
            <a:xfrm>
              <a:off x="1348509" y="3936973"/>
              <a:ext cx="188090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FEATURE EXTRACTOR</a:t>
              </a:r>
            </a:p>
          </p:txBody>
        </p:sp>
        <p:sp>
          <p:nvSpPr>
            <p:cNvPr id="19" name="Right Brace 18">
              <a:extLst>
                <a:ext uri="{FF2B5EF4-FFF2-40B4-BE49-F238E27FC236}">
                  <a16:creationId xmlns:a16="http://schemas.microsoft.com/office/drawing/2014/main" id="{C4BC697B-A8F1-7265-8A21-A4FA1DF97711}"/>
                </a:ext>
              </a:extLst>
            </p:cNvPr>
            <p:cNvSpPr/>
            <p:nvPr/>
          </p:nvSpPr>
          <p:spPr>
            <a:xfrm rot="16200000">
              <a:off x="4369946" y="3496798"/>
              <a:ext cx="114879" cy="1469477"/>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27A647C-41DE-8486-ED61-DDC0EE3831FB}"/>
                </a:ext>
              </a:extLst>
            </p:cNvPr>
            <p:cNvSpPr txBox="1"/>
            <p:nvPr/>
          </p:nvSpPr>
          <p:spPr>
            <a:xfrm>
              <a:off x="3886211" y="3924313"/>
              <a:ext cx="1082348"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CLASSIFIER</a:t>
              </a:r>
            </a:p>
          </p:txBody>
        </p:sp>
        <p:grpSp>
          <p:nvGrpSpPr>
            <p:cNvPr id="21" name="Group 20">
              <a:extLst>
                <a:ext uri="{FF2B5EF4-FFF2-40B4-BE49-F238E27FC236}">
                  <a16:creationId xmlns:a16="http://schemas.microsoft.com/office/drawing/2014/main" id="{C206573C-131B-85BD-A9DB-7CFED00E9B6E}"/>
                </a:ext>
              </a:extLst>
            </p:cNvPr>
            <p:cNvGrpSpPr/>
            <p:nvPr/>
          </p:nvGrpSpPr>
          <p:grpSpPr>
            <a:xfrm>
              <a:off x="1148448" y="4292069"/>
              <a:ext cx="756489" cy="1719627"/>
              <a:chOff x="1148448" y="4292069"/>
              <a:chExt cx="756489" cy="1719627"/>
            </a:xfrm>
          </p:grpSpPr>
          <p:sp>
            <p:nvSpPr>
              <p:cNvPr id="48" name="Rectangle 47">
                <a:extLst>
                  <a:ext uri="{FF2B5EF4-FFF2-40B4-BE49-F238E27FC236}">
                    <a16:creationId xmlns:a16="http://schemas.microsoft.com/office/drawing/2014/main" id="{B3C33746-10F2-E468-4924-62392C9B3F6B}"/>
                  </a:ext>
                </a:extLst>
              </p:cNvPr>
              <p:cNvSpPr/>
              <p:nvPr/>
            </p:nvSpPr>
            <p:spPr>
              <a:xfrm>
                <a:off x="1313200"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A41DF848-1E16-1C35-36DB-F3F9F8572DC9}"/>
                  </a:ext>
                </a:extLst>
              </p:cNvPr>
              <p:cNvSpPr/>
              <p:nvPr/>
            </p:nvSpPr>
            <p:spPr>
              <a:xfrm>
                <a:off x="1525210" y="4554437"/>
                <a:ext cx="211788" cy="1457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EFBFA205-7425-50CA-AEB3-8E8F39A8C712}"/>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CONV-1</a:t>
                </a:r>
              </a:p>
            </p:txBody>
          </p:sp>
          <p:sp>
            <p:nvSpPr>
              <p:cNvPr id="51" name="TextBox 50">
                <a:extLst>
                  <a:ext uri="{FF2B5EF4-FFF2-40B4-BE49-F238E27FC236}">
                    <a16:creationId xmlns:a16="http://schemas.microsoft.com/office/drawing/2014/main" id="{08C195C6-73CB-8044-A89B-7E68CD4BABBC}"/>
                  </a:ext>
                </a:extLst>
              </p:cNvPr>
              <p:cNvSpPr txBox="1"/>
              <p:nvPr/>
            </p:nvSpPr>
            <p:spPr>
              <a:xfrm rot="16200000">
                <a:off x="649748" y="5029695"/>
                <a:ext cx="1522617"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 + ReLU</a:t>
                </a:r>
              </a:p>
            </p:txBody>
          </p:sp>
          <p:sp>
            <p:nvSpPr>
              <p:cNvPr id="52" name="TextBox 51">
                <a:extLst>
                  <a:ext uri="{FF2B5EF4-FFF2-40B4-BE49-F238E27FC236}">
                    <a16:creationId xmlns:a16="http://schemas.microsoft.com/office/drawing/2014/main" id="{1DB5C192-E67F-7A12-9FFA-AB6E051F25C8}"/>
                  </a:ext>
                </a:extLst>
              </p:cNvPr>
              <p:cNvSpPr txBox="1"/>
              <p:nvPr/>
            </p:nvSpPr>
            <p:spPr>
              <a:xfrm rot="16200000">
                <a:off x="1009646" y="5072626"/>
                <a:ext cx="1254749"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Max Pooling</a:t>
                </a:r>
              </a:p>
            </p:txBody>
          </p:sp>
        </p:grpSp>
        <p:sp>
          <p:nvSpPr>
            <p:cNvPr id="22" name="Rectangle 21">
              <a:extLst>
                <a:ext uri="{FF2B5EF4-FFF2-40B4-BE49-F238E27FC236}">
                  <a16:creationId xmlns:a16="http://schemas.microsoft.com/office/drawing/2014/main" id="{5F947D5D-E4F3-0C42-58F0-172BA5F61170}"/>
                </a:ext>
              </a:extLst>
            </p:cNvPr>
            <p:cNvSpPr/>
            <p:nvPr/>
          </p:nvSpPr>
          <p:spPr>
            <a:xfrm>
              <a:off x="3692647" y="4554437"/>
              <a:ext cx="276999" cy="1457259"/>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572004C-F047-7FE6-8DC7-0149774D7F79}"/>
                </a:ext>
              </a:extLst>
            </p:cNvPr>
            <p:cNvGrpSpPr/>
            <p:nvPr/>
          </p:nvGrpSpPr>
          <p:grpSpPr>
            <a:xfrm>
              <a:off x="3647728" y="4566280"/>
              <a:ext cx="369332" cy="991843"/>
              <a:chOff x="7475649" y="1622467"/>
              <a:chExt cx="657786" cy="2467982"/>
            </a:xfrm>
          </p:grpSpPr>
          <p:sp>
            <p:nvSpPr>
              <p:cNvPr id="46" name="TextBox 45">
                <a:extLst>
                  <a:ext uri="{FF2B5EF4-FFF2-40B4-BE49-F238E27FC236}">
                    <a16:creationId xmlns:a16="http://schemas.microsoft.com/office/drawing/2014/main" id="{0E5CA229-9892-E14C-BA52-DCD367CF5E25}"/>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C887468E-D233-7166-513B-76D9EC135179}"/>
                  </a:ext>
                </a:extLst>
              </p:cNvPr>
              <p:cNvSpPr txBox="1"/>
              <p:nvPr/>
            </p:nvSpPr>
            <p:spPr>
              <a:xfrm rot="10800000">
                <a:off x="7475649" y="2759812"/>
                <a:ext cx="657786" cy="1330637"/>
              </a:xfrm>
              <a:prstGeom prst="rect">
                <a:avLst/>
              </a:prstGeom>
              <a:noFill/>
            </p:spPr>
            <p:txBody>
              <a:bodyPr vert="eaVert" wrap="none" rtlCol="0">
                <a:spAutoFit/>
              </a:bodyPr>
              <a:lstStyle/>
              <a:p>
                <a:r>
                  <a:rPr lang="en-GB" sz="1200" dirty="0">
                    <a:latin typeface="Arial" panose="020B0604020202020204" pitchFamily="34" charset="0"/>
                    <a:cs typeface="Arial" panose="020B0604020202020204" pitchFamily="34" charset="0"/>
                  </a:rPr>
                  <a:t>Dense</a:t>
                </a:r>
              </a:p>
            </p:txBody>
          </p:sp>
        </p:grpSp>
        <p:grpSp>
          <p:nvGrpSpPr>
            <p:cNvPr id="24" name="Group 23">
              <a:extLst>
                <a:ext uri="{FF2B5EF4-FFF2-40B4-BE49-F238E27FC236}">
                  <a16:creationId xmlns:a16="http://schemas.microsoft.com/office/drawing/2014/main" id="{0B890899-6C75-F7C8-BF5B-9DDCC2EC3784}"/>
                </a:ext>
              </a:extLst>
            </p:cNvPr>
            <p:cNvGrpSpPr/>
            <p:nvPr/>
          </p:nvGrpSpPr>
          <p:grpSpPr>
            <a:xfrm>
              <a:off x="1821224" y="4292069"/>
              <a:ext cx="756489" cy="1719627"/>
              <a:chOff x="1148448" y="4292069"/>
              <a:chExt cx="756489" cy="1719627"/>
            </a:xfrm>
          </p:grpSpPr>
          <p:sp>
            <p:nvSpPr>
              <p:cNvPr id="41" name="Rectangle 40">
                <a:extLst>
                  <a:ext uri="{FF2B5EF4-FFF2-40B4-BE49-F238E27FC236}">
                    <a16:creationId xmlns:a16="http://schemas.microsoft.com/office/drawing/2014/main" id="{42A3B4AA-63B4-D72F-9FF2-5AB154EDA9EF}"/>
                  </a:ext>
                </a:extLst>
              </p:cNvPr>
              <p:cNvSpPr/>
              <p:nvPr/>
            </p:nvSpPr>
            <p:spPr>
              <a:xfrm>
                <a:off x="1313200"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F39E16EC-C2F7-2E2D-E16A-EA484EF03C0F}"/>
                  </a:ext>
                </a:extLst>
              </p:cNvPr>
              <p:cNvSpPr/>
              <p:nvPr/>
            </p:nvSpPr>
            <p:spPr>
              <a:xfrm>
                <a:off x="1525210" y="4554437"/>
                <a:ext cx="211788" cy="1457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B33C937E-67D1-D0D3-88D4-CC4C3D0B1127}"/>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CONV-2</a:t>
                </a:r>
              </a:p>
            </p:txBody>
          </p:sp>
          <p:sp>
            <p:nvSpPr>
              <p:cNvPr id="44" name="TextBox 43">
                <a:extLst>
                  <a:ext uri="{FF2B5EF4-FFF2-40B4-BE49-F238E27FC236}">
                    <a16:creationId xmlns:a16="http://schemas.microsoft.com/office/drawing/2014/main" id="{F4AE8305-3A20-9397-71CC-879B3249B89D}"/>
                  </a:ext>
                </a:extLst>
              </p:cNvPr>
              <p:cNvSpPr txBox="1"/>
              <p:nvPr/>
            </p:nvSpPr>
            <p:spPr>
              <a:xfrm rot="16200000">
                <a:off x="624910" y="5058219"/>
                <a:ext cx="157966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Conv2d-1 + ReLU</a:t>
                </a:r>
              </a:p>
            </p:txBody>
          </p:sp>
          <p:sp>
            <p:nvSpPr>
              <p:cNvPr id="45" name="TextBox 44">
                <a:extLst>
                  <a:ext uri="{FF2B5EF4-FFF2-40B4-BE49-F238E27FC236}">
                    <a16:creationId xmlns:a16="http://schemas.microsoft.com/office/drawing/2014/main" id="{24D2EE20-54D2-F572-8BBC-0BF16C9662AA}"/>
                  </a:ext>
                </a:extLst>
              </p:cNvPr>
              <p:cNvSpPr txBox="1"/>
              <p:nvPr/>
            </p:nvSpPr>
            <p:spPr>
              <a:xfrm rot="16200000">
                <a:off x="1009646" y="5072626"/>
                <a:ext cx="1254749"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Max Pooling</a:t>
                </a:r>
              </a:p>
            </p:txBody>
          </p:sp>
        </p:grpSp>
        <p:grpSp>
          <p:nvGrpSpPr>
            <p:cNvPr id="25" name="Group 24">
              <a:extLst>
                <a:ext uri="{FF2B5EF4-FFF2-40B4-BE49-F238E27FC236}">
                  <a16:creationId xmlns:a16="http://schemas.microsoft.com/office/drawing/2014/main" id="{8DF39E8B-5A82-35EA-8E25-E41166FDE351}"/>
                </a:ext>
              </a:extLst>
            </p:cNvPr>
            <p:cNvGrpSpPr/>
            <p:nvPr/>
          </p:nvGrpSpPr>
          <p:grpSpPr>
            <a:xfrm>
              <a:off x="2511128" y="4288838"/>
              <a:ext cx="756489" cy="1719627"/>
              <a:chOff x="1148448" y="4292069"/>
              <a:chExt cx="756489" cy="1719627"/>
            </a:xfrm>
          </p:grpSpPr>
          <p:sp>
            <p:nvSpPr>
              <p:cNvPr id="38" name="Rectangle 37">
                <a:extLst>
                  <a:ext uri="{FF2B5EF4-FFF2-40B4-BE49-F238E27FC236}">
                    <a16:creationId xmlns:a16="http://schemas.microsoft.com/office/drawing/2014/main" id="{984AEC31-2CB0-D7C3-5ADE-31EB3EC99659}"/>
                  </a:ext>
                </a:extLst>
              </p:cNvPr>
              <p:cNvSpPr/>
              <p:nvPr/>
            </p:nvSpPr>
            <p:spPr>
              <a:xfrm>
                <a:off x="1426304"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2B60422-E6B6-8497-DA59-CDC0CCA05590}"/>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CONV-3</a:t>
                </a:r>
              </a:p>
            </p:txBody>
          </p:sp>
          <p:sp>
            <p:nvSpPr>
              <p:cNvPr id="40" name="TextBox 39">
                <a:extLst>
                  <a:ext uri="{FF2B5EF4-FFF2-40B4-BE49-F238E27FC236}">
                    <a16:creationId xmlns:a16="http://schemas.microsoft.com/office/drawing/2014/main" id="{44A7162F-D488-BD99-23BF-2296C91E7C07}"/>
                  </a:ext>
                </a:extLst>
              </p:cNvPr>
              <p:cNvSpPr txBox="1"/>
              <p:nvPr/>
            </p:nvSpPr>
            <p:spPr>
              <a:xfrm rot="16200000">
                <a:off x="728476" y="5069580"/>
                <a:ext cx="160238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Conv2d-2 + ReLU</a:t>
                </a:r>
              </a:p>
            </p:txBody>
          </p:sp>
        </p:grpSp>
        <p:sp>
          <p:nvSpPr>
            <p:cNvPr id="26" name="TextBox 25">
              <a:extLst>
                <a:ext uri="{FF2B5EF4-FFF2-40B4-BE49-F238E27FC236}">
                  <a16:creationId xmlns:a16="http://schemas.microsoft.com/office/drawing/2014/main" id="{0539E8E2-28F7-9687-D57E-6809D9793C6D}"/>
                </a:ext>
              </a:extLst>
            </p:cNvPr>
            <p:cNvSpPr txBox="1"/>
            <p:nvPr/>
          </p:nvSpPr>
          <p:spPr>
            <a:xfrm>
              <a:off x="736871" y="6048671"/>
              <a:ext cx="4723321" cy="27566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CHANNELS:  32             64       128     2048   128             64      10</a:t>
              </a:r>
            </a:p>
          </p:txBody>
        </p:sp>
        <p:sp>
          <p:nvSpPr>
            <p:cNvPr id="28" name="Rectangle 27">
              <a:extLst>
                <a:ext uri="{FF2B5EF4-FFF2-40B4-BE49-F238E27FC236}">
                  <a16:creationId xmlns:a16="http://schemas.microsoft.com/office/drawing/2014/main" id="{F4F9FF76-67A6-E823-9BEC-06E60AB50E9B}"/>
                </a:ext>
              </a:extLst>
            </p:cNvPr>
            <p:cNvSpPr/>
            <p:nvPr/>
          </p:nvSpPr>
          <p:spPr>
            <a:xfrm>
              <a:off x="4084061" y="4561680"/>
              <a:ext cx="276999" cy="1457259"/>
            </a:xfrm>
            <a:prstGeom prst="rect">
              <a:avLst/>
            </a:prstGeom>
            <a:solidFill>
              <a:schemeClr val="tx1">
                <a:lumMod val="85000"/>
                <a:lumOff val="1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bg1"/>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BD3BEED-A035-C7D8-FFA3-503CDA784CC8}"/>
                </a:ext>
              </a:extLst>
            </p:cNvPr>
            <p:cNvGrpSpPr/>
            <p:nvPr/>
          </p:nvGrpSpPr>
          <p:grpSpPr>
            <a:xfrm>
              <a:off x="4039142" y="4573523"/>
              <a:ext cx="369332" cy="1043140"/>
              <a:chOff x="7475649" y="1622467"/>
              <a:chExt cx="657786" cy="2595624"/>
            </a:xfrm>
          </p:grpSpPr>
          <p:sp>
            <p:nvSpPr>
              <p:cNvPr id="36" name="TextBox 35">
                <a:extLst>
                  <a:ext uri="{FF2B5EF4-FFF2-40B4-BE49-F238E27FC236}">
                    <a16:creationId xmlns:a16="http://schemas.microsoft.com/office/drawing/2014/main" id="{A5F4268D-A929-4028-606E-265B14B17614}"/>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B2B66E24-3838-977D-0628-A53D22D3823D}"/>
                  </a:ext>
                </a:extLst>
              </p:cNvPr>
              <p:cNvSpPr txBox="1"/>
              <p:nvPr/>
            </p:nvSpPr>
            <p:spPr>
              <a:xfrm rot="10800000">
                <a:off x="7475649" y="2632176"/>
                <a:ext cx="657786" cy="1585915"/>
              </a:xfrm>
              <a:prstGeom prst="rect">
                <a:avLst/>
              </a:prstGeom>
              <a:noFill/>
            </p:spPr>
            <p:txBody>
              <a:bodyPr vert="eaVert" wrap="none" rtlCol="0">
                <a:spAutoFit/>
              </a:bodyPr>
              <a:lstStyle/>
              <a:p>
                <a:r>
                  <a:rPr lang="en-GB" sz="1200" dirty="0">
                    <a:solidFill>
                      <a:schemeClr val="bg1"/>
                    </a:solidFill>
                    <a:latin typeface="Arial" panose="020B0604020202020204" pitchFamily="34" charset="0"/>
                    <a:cs typeface="Arial" panose="020B0604020202020204" pitchFamily="34" charset="0"/>
                  </a:rPr>
                  <a:t>Dropout</a:t>
                </a:r>
              </a:p>
            </p:txBody>
          </p:sp>
        </p:grpSp>
        <p:sp>
          <p:nvSpPr>
            <p:cNvPr id="30" name="Rectangle 29">
              <a:extLst>
                <a:ext uri="{FF2B5EF4-FFF2-40B4-BE49-F238E27FC236}">
                  <a16:creationId xmlns:a16="http://schemas.microsoft.com/office/drawing/2014/main" id="{0BCD4763-273E-474A-8233-B5312BD24C76}"/>
                </a:ext>
              </a:extLst>
            </p:cNvPr>
            <p:cNvSpPr/>
            <p:nvPr/>
          </p:nvSpPr>
          <p:spPr>
            <a:xfrm>
              <a:off x="4492528" y="4561648"/>
              <a:ext cx="276999" cy="1457259"/>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CA6364AA-42A7-6B63-0CB2-684A8943EDDE}"/>
                </a:ext>
              </a:extLst>
            </p:cNvPr>
            <p:cNvGrpSpPr/>
            <p:nvPr/>
          </p:nvGrpSpPr>
          <p:grpSpPr>
            <a:xfrm>
              <a:off x="4447609" y="4573491"/>
              <a:ext cx="369332" cy="991844"/>
              <a:chOff x="7475649" y="1622467"/>
              <a:chExt cx="657786" cy="2467984"/>
            </a:xfrm>
          </p:grpSpPr>
          <p:sp>
            <p:nvSpPr>
              <p:cNvPr id="34" name="TextBox 33">
                <a:extLst>
                  <a:ext uri="{FF2B5EF4-FFF2-40B4-BE49-F238E27FC236}">
                    <a16:creationId xmlns:a16="http://schemas.microsoft.com/office/drawing/2014/main" id="{4442F6C2-E5A3-B243-B94C-5665EF6A4350}"/>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90093E0-FF0E-0299-F05C-310D41B07ACA}"/>
                  </a:ext>
                </a:extLst>
              </p:cNvPr>
              <p:cNvSpPr txBox="1"/>
              <p:nvPr/>
            </p:nvSpPr>
            <p:spPr>
              <a:xfrm rot="10800000">
                <a:off x="7475649" y="2759814"/>
                <a:ext cx="657786" cy="1330637"/>
              </a:xfrm>
              <a:prstGeom prst="rect">
                <a:avLst/>
              </a:prstGeom>
              <a:noFill/>
            </p:spPr>
            <p:txBody>
              <a:bodyPr vert="eaVert" wrap="none" rtlCol="0">
                <a:spAutoFit/>
              </a:bodyPr>
              <a:lstStyle/>
              <a:p>
                <a:r>
                  <a:rPr lang="en-GB" sz="1200" dirty="0">
                    <a:latin typeface="Arial" panose="020B0604020202020204" pitchFamily="34" charset="0"/>
                    <a:cs typeface="Arial" panose="020B0604020202020204" pitchFamily="34" charset="0"/>
                  </a:rPr>
                  <a:t>Dense</a:t>
                </a:r>
              </a:p>
            </p:txBody>
          </p:sp>
        </p:grpSp>
        <p:sp>
          <p:nvSpPr>
            <p:cNvPr id="32" name="TextBox 31">
              <a:extLst>
                <a:ext uri="{FF2B5EF4-FFF2-40B4-BE49-F238E27FC236}">
                  <a16:creationId xmlns:a16="http://schemas.microsoft.com/office/drawing/2014/main" id="{C0B4C428-FA82-5AF7-5974-C3E91B7269A2}"/>
                </a:ext>
              </a:extLst>
            </p:cNvPr>
            <p:cNvSpPr txBox="1"/>
            <p:nvPr/>
          </p:nvSpPr>
          <p:spPr>
            <a:xfrm>
              <a:off x="3555864" y="4318066"/>
              <a:ext cx="138211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FC-4  FC-5  FC-6</a:t>
              </a:r>
            </a:p>
          </p:txBody>
        </p:sp>
        <p:sp>
          <p:nvSpPr>
            <p:cNvPr id="33" name="TextBox 32">
              <a:extLst>
                <a:ext uri="{FF2B5EF4-FFF2-40B4-BE49-F238E27FC236}">
                  <a16:creationId xmlns:a16="http://schemas.microsoft.com/office/drawing/2014/main" id="{224181D9-8899-E6E6-EB7A-49DF2D8D1ECD}"/>
                </a:ext>
              </a:extLst>
            </p:cNvPr>
            <p:cNvSpPr txBox="1"/>
            <p:nvPr/>
          </p:nvSpPr>
          <p:spPr>
            <a:xfrm rot="16200000">
              <a:off x="235659" y="4970752"/>
              <a:ext cx="105100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INPUT</a:t>
              </a:r>
            </a:p>
          </p:txBody>
        </p:sp>
      </p:grpSp>
      <p:sp>
        <p:nvSpPr>
          <p:cNvPr id="64" name="Rectangle 63">
            <a:extLst>
              <a:ext uri="{FF2B5EF4-FFF2-40B4-BE49-F238E27FC236}">
                <a16:creationId xmlns:a16="http://schemas.microsoft.com/office/drawing/2014/main" id="{4065A9A1-A9B5-2F82-F081-2860D480F8A4}"/>
              </a:ext>
            </a:extLst>
          </p:cNvPr>
          <p:cNvSpPr/>
          <p:nvPr/>
        </p:nvSpPr>
        <p:spPr>
          <a:xfrm>
            <a:off x="7824192" y="2293394"/>
            <a:ext cx="162613" cy="22532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8A1BC569-7B14-9518-ECAB-A67DF7BCA9D4}"/>
              </a:ext>
            </a:extLst>
          </p:cNvPr>
          <p:cNvSpPr/>
          <p:nvPr/>
        </p:nvSpPr>
        <p:spPr>
          <a:xfrm>
            <a:off x="3889275" y="4202208"/>
            <a:ext cx="162613" cy="22532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20167C4D-0B6A-0A3A-B3C2-EA12E8F67191}"/>
              </a:ext>
            </a:extLst>
          </p:cNvPr>
          <p:cNvSpPr/>
          <p:nvPr/>
        </p:nvSpPr>
        <p:spPr>
          <a:xfrm>
            <a:off x="7905497" y="3138752"/>
            <a:ext cx="162613" cy="22532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304EDF8A-1E20-9187-70A0-642331317CBA}"/>
              </a:ext>
            </a:extLst>
          </p:cNvPr>
          <p:cNvSpPr/>
          <p:nvPr/>
        </p:nvSpPr>
        <p:spPr>
          <a:xfrm>
            <a:off x="3889275" y="3678727"/>
            <a:ext cx="162613" cy="22532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A33EAE89-A4C8-1003-06B7-3758C712E97D}"/>
              </a:ext>
            </a:extLst>
          </p:cNvPr>
          <p:cNvSpPr/>
          <p:nvPr/>
        </p:nvSpPr>
        <p:spPr>
          <a:xfrm>
            <a:off x="7824192" y="2763130"/>
            <a:ext cx="162613" cy="22532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ectangle 69">
            <a:extLst>
              <a:ext uri="{FF2B5EF4-FFF2-40B4-BE49-F238E27FC236}">
                <a16:creationId xmlns:a16="http://schemas.microsoft.com/office/drawing/2014/main" id="{255F2853-5736-70DF-4387-14F070F35D84}"/>
              </a:ext>
            </a:extLst>
          </p:cNvPr>
          <p:cNvSpPr/>
          <p:nvPr/>
        </p:nvSpPr>
        <p:spPr>
          <a:xfrm>
            <a:off x="3786859" y="4715570"/>
            <a:ext cx="162613" cy="22532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6" name="Picture 55">
            <a:extLst>
              <a:ext uri="{FF2B5EF4-FFF2-40B4-BE49-F238E27FC236}">
                <a16:creationId xmlns:a16="http://schemas.microsoft.com/office/drawing/2014/main" id="{A895071B-F4F0-EACE-40C1-80C5455ED720}"/>
              </a:ext>
            </a:extLst>
          </p:cNvPr>
          <p:cNvPicPr>
            <a:picLocks noChangeAspect="1"/>
          </p:cNvPicPr>
          <p:nvPr/>
        </p:nvPicPr>
        <p:blipFill>
          <a:blip r:embed="rId7"/>
          <a:stretch>
            <a:fillRect/>
          </a:stretch>
        </p:blipFill>
        <p:spPr>
          <a:xfrm>
            <a:off x="6206358" y="5630522"/>
            <a:ext cx="3120891" cy="628723"/>
          </a:xfrm>
          <a:prstGeom prst="rect">
            <a:avLst/>
          </a:prstGeom>
        </p:spPr>
      </p:pic>
      <p:pic>
        <p:nvPicPr>
          <p:cNvPr id="72" name="Audio 71">
            <a:hlinkClick r:id="" action="ppaction://media"/>
            <a:extLst>
              <a:ext uri="{FF2B5EF4-FFF2-40B4-BE49-F238E27FC236}">
                <a16:creationId xmlns:a16="http://schemas.microsoft.com/office/drawing/2014/main" id="{3B91E8EA-DB4C-95D5-639E-89AA4A0DB22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55" name="Group 54">
            <a:extLst>
              <a:ext uri="{FF2B5EF4-FFF2-40B4-BE49-F238E27FC236}">
                <a16:creationId xmlns:a16="http://schemas.microsoft.com/office/drawing/2014/main" id="{72907B88-251F-D46B-9EB8-A06EDD778848}"/>
              </a:ext>
            </a:extLst>
          </p:cNvPr>
          <p:cNvGrpSpPr/>
          <p:nvPr/>
        </p:nvGrpSpPr>
        <p:grpSpPr>
          <a:xfrm>
            <a:off x="83950" y="42374"/>
            <a:ext cx="704042" cy="695764"/>
            <a:chOff x="455861" y="643519"/>
            <a:chExt cx="5568131" cy="5568131"/>
          </a:xfrm>
        </p:grpSpPr>
        <p:grpSp>
          <p:nvGrpSpPr>
            <p:cNvPr id="57" name="Group 56">
              <a:extLst>
                <a:ext uri="{FF2B5EF4-FFF2-40B4-BE49-F238E27FC236}">
                  <a16:creationId xmlns:a16="http://schemas.microsoft.com/office/drawing/2014/main" id="{C820D8EC-43B5-EE3E-15CE-61E9F2E953E3}"/>
                </a:ext>
              </a:extLst>
            </p:cNvPr>
            <p:cNvGrpSpPr/>
            <p:nvPr/>
          </p:nvGrpSpPr>
          <p:grpSpPr>
            <a:xfrm>
              <a:off x="455861" y="643519"/>
              <a:ext cx="5568131" cy="5568131"/>
              <a:chOff x="455861" y="643519"/>
              <a:chExt cx="5568131" cy="5568131"/>
            </a:xfrm>
          </p:grpSpPr>
          <p:sp>
            <p:nvSpPr>
              <p:cNvPr id="60" name="Rectangle 59">
                <a:extLst>
                  <a:ext uri="{FF2B5EF4-FFF2-40B4-BE49-F238E27FC236}">
                    <a16:creationId xmlns:a16="http://schemas.microsoft.com/office/drawing/2014/main" id="{4829E297-EC3C-A8BF-0E25-64877B92690B}"/>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1" name="Graphic 60" descr="Cat with solid fill">
                <a:extLst>
                  <a:ext uri="{FF2B5EF4-FFF2-40B4-BE49-F238E27FC236}">
                    <a16:creationId xmlns:a16="http://schemas.microsoft.com/office/drawing/2014/main" id="{8E62B54C-EF8C-3342-C796-D0649EF06E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62" name="Graphic 61" descr="Convertible with solid fill">
                <a:extLst>
                  <a:ext uri="{FF2B5EF4-FFF2-40B4-BE49-F238E27FC236}">
                    <a16:creationId xmlns:a16="http://schemas.microsoft.com/office/drawing/2014/main" id="{BF9F480E-68EE-491E-6FDF-5555EBA4FB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63" name="Graphic 62" descr="Airplane with solid fill">
                <a:extLst>
                  <a:ext uri="{FF2B5EF4-FFF2-40B4-BE49-F238E27FC236}">
                    <a16:creationId xmlns:a16="http://schemas.microsoft.com/office/drawing/2014/main" id="{69BD1F5C-A6A8-D78D-C008-F3A9530C5E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67" name="Oval 66">
                <a:extLst>
                  <a:ext uri="{FF2B5EF4-FFF2-40B4-BE49-F238E27FC236}">
                    <a16:creationId xmlns:a16="http://schemas.microsoft.com/office/drawing/2014/main" id="{B5CF8EAC-B415-B4C6-960A-30F7562898F9}"/>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40836940-4DBB-7179-D18D-ADFB684FA30B}"/>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3" name="Oval 72">
                <a:extLst>
                  <a:ext uri="{FF2B5EF4-FFF2-40B4-BE49-F238E27FC236}">
                    <a16:creationId xmlns:a16="http://schemas.microsoft.com/office/drawing/2014/main" id="{28D9D867-53BC-7530-1965-E99A1669C037}"/>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554E5B6F-2016-6C8B-D1B7-7670F5588428}"/>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4D39A593-17C2-64F2-3D52-3D1A9C100E4C}"/>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6B726E98-0870-6A86-864A-ECEE36D922BF}"/>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A4E8CE19-8F0D-82CF-A84E-584E1A5B7EDE}"/>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E32FFD96-F081-2AD6-2F4F-26AE393B9687}"/>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D8E429AF-EC07-DCAD-A839-29E9064FA5E5}"/>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2B4751BE-74A7-9365-242C-A1C5D69ADA43}"/>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a:extLst>
                  <a:ext uri="{FF2B5EF4-FFF2-40B4-BE49-F238E27FC236}">
                    <a16:creationId xmlns:a16="http://schemas.microsoft.com/office/drawing/2014/main" id="{48E732F9-618F-D589-FDDC-2CABA071720A}"/>
                  </a:ext>
                </a:extLst>
              </p:cNvPr>
              <p:cNvCxnSpPr>
                <a:cxnSpLocks/>
                <a:stCxn id="78" idx="5"/>
                <a:endCxn id="71"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DFAD660-43D1-7BB5-82D9-BD3FA67EA408}"/>
                  </a:ext>
                </a:extLst>
              </p:cNvPr>
              <p:cNvCxnSpPr>
                <a:cxnSpLocks/>
                <a:stCxn id="77" idx="3"/>
                <a:endCxn id="73"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34C7332-7214-7C18-BBE5-3D72CEA531AA}"/>
                  </a:ext>
                </a:extLst>
              </p:cNvPr>
              <p:cNvCxnSpPr>
                <a:cxnSpLocks/>
                <a:stCxn id="67"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F2408B1-F58E-FA8F-515E-AF116714C31D}"/>
                  </a:ext>
                </a:extLst>
              </p:cNvPr>
              <p:cNvCxnSpPr>
                <a:cxnSpLocks/>
                <a:stCxn id="79" idx="4"/>
                <a:endCxn id="78"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54E2A4A-5632-379E-C013-70A9831FE8B5}"/>
                  </a:ext>
                </a:extLst>
              </p:cNvPr>
              <p:cNvCxnSpPr>
                <a:cxnSpLocks/>
                <a:stCxn id="79" idx="3"/>
                <a:endCxn id="77"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FD2FFE5-8179-1ACD-FB47-C2C492EC4055}"/>
                  </a:ext>
                </a:extLst>
              </p:cNvPr>
              <p:cNvCxnSpPr>
                <a:cxnSpLocks/>
                <a:stCxn id="80" idx="4"/>
                <a:endCxn id="79"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065992E-1366-A4DF-3AC7-175D0227A5C9}"/>
                  </a:ext>
                </a:extLst>
              </p:cNvPr>
              <p:cNvCxnSpPr>
                <a:cxnSpLocks/>
                <a:stCxn id="76" idx="5"/>
                <a:endCxn id="77"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F45B6A5-A829-5E8E-688A-79D41A6DB493}"/>
                  </a:ext>
                </a:extLst>
              </p:cNvPr>
              <p:cNvCxnSpPr>
                <a:cxnSpLocks/>
                <a:stCxn id="75" idx="5"/>
                <a:endCxn id="79"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8F3506B-AC7E-166B-1FBA-22086480B983}"/>
                  </a:ext>
                </a:extLst>
              </p:cNvPr>
              <p:cNvCxnSpPr>
                <a:cxnSpLocks/>
                <a:stCxn id="80" idx="2"/>
                <a:endCxn id="75"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E54E751-C182-87EE-86B9-9F321A301A42}"/>
                  </a:ext>
                </a:extLst>
              </p:cNvPr>
              <p:cNvCxnSpPr>
                <a:cxnSpLocks/>
                <a:stCxn id="75" idx="3"/>
                <a:endCxn id="76"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CE5B352-100A-8159-9AE6-B39AC53F2962}"/>
                  </a:ext>
                </a:extLst>
              </p:cNvPr>
              <p:cNvCxnSpPr>
                <a:cxnSpLocks/>
                <a:stCxn id="80" idx="2"/>
                <a:endCxn id="74"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281E5B7-1661-6664-107A-CC46E27A6190}"/>
                  </a:ext>
                </a:extLst>
              </p:cNvPr>
              <p:cNvCxnSpPr>
                <a:cxnSpLocks/>
                <a:stCxn id="75" idx="1"/>
                <a:endCxn id="74"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4CF4279-8313-D14C-03F8-816E5BCC8EFA}"/>
                  </a:ext>
                </a:extLst>
              </p:cNvPr>
              <p:cNvCxnSpPr>
                <a:cxnSpLocks/>
                <a:stCxn id="76" idx="1"/>
                <a:endCxn id="74"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003D14C6-FC3B-8383-D11D-E4CB84B2E1A8}"/>
                </a:ext>
              </a:extLst>
            </p:cNvPr>
            <p:cNvCxnSpPr>
              <a:cxnSpLocks/>
              <a:stCxn id="75" idx="4"/>
              <a:endCxn id="77"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CD85CFD-98E0-8065-082C-FAA3C171E965}"/>
                </a:ext>
              </a:extLst>
            </p:cNvPr>
            <p:cNvCxnSpPr>
              <a:cxnSpLocks/>
              <a:stCxn id="77" idx="5"/>
              <a:endCxn id="78"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5074588"/>
      </p:ext>
    </p:extLst>
  </p:cSld>
  <p:clrMapOvr>
    <a:masterClrMapping/>
  </p:clrMapOvr>
  <mc:AlternateContent xmlns:mc="http://schemas.openxmlformats.org/markup-compatibility/2006" xmlns:p14="http://schemas.microsoft.com/office/powerpoint/2010/main">
    <mc:Choice Requires="p14">
      <p:transition spd="slow" p14:dur="2000" advTm="50778"/>
    </mc:Choice>
    <mc:Fallback xmlns="">
      <p:transition spd="slow" advTm="50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C8117-2FED-5B43-D039-49F60DA2A78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49E5673-9DA0-A20D-236A-71DC257C8AD8}"/>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5D9B7D9-58AB-FBE0-B075-C89A75A8AE74}"/>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ACTIVATION FUNCTIONS: ReLU</a:t>
            </a:r>
          </a:p>
        </p:txBody>
      </p:sp>
      <p:sp>
        <p:nvSpPr>
          <p:cNvPr id="3" name="Footer Placeholder 2">
            <a:extLst>
              <a:ext uri="{FF2B5EF4-FFF2-40B4-BE49-F238E27FC236}">
                <a16:creationId xmlns:a16="http://schemas.microsoft.com/office/drawing/2014/main" id="{04B7977E-09E8-CBDE-A155-68660D7D5060}"/>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285AF7AD-7319-F177-7995-BBFF5A8D5CD1}"/>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3" name="Picture 12">
            <a:extLst>
              <a:ext uri="{FF2B5EF4-FFF2-40B4-BE49-F238E27FC236}">
                <a16:creationId xmlns:a16="http://schemas.microsoft.com/office/drawing/2014/main" id="{6729F911-F940-A51A-91E7-758E738C8848}"/>
              </a:ext>
            </a:extLst>
          </p:cNvPr>
          <p:cNvPicPr>
            <a:picLocks noChangeAspect="1"/>
          </p:cNvPicPr>
          <p:nvPr/>
        </p:nvPicPr>
        <p:blipFill>
          <a:blip r:embed="rId5"/>
          <a:stretch>
            <a:fillRect/>
          </a:stretch>
        </p:blipFill>
        <p:spPr>
          <a:xfrm>
            <a:off x="2282185" y="5884964"/>
            <a:ext cx="7240010" cy="314369"/>
          </a:xfrm>
          <a:prstGeom prst="rect">
            <a:avLst/>
          </a:prstGeom>
        </p:spPr>
      </p:pic>
      <p:pic>
        <p:nvPicPr>
          <p:cNvPr id="15" name="Picture 14" descr="A graph with a line going up&#10;&#10;Description automatically generated">
            <a:extLst>
              <a:ext uri="{FF2B5EF4-FFF2-40B4-BE49-F238E27FC236}">
                <a16:creationId xmlns:a16="http://schemas.microsoft.com/office/drawing/2014/main" id="{3D935464-F658-563C-FD84-0A91768A3B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356" y="1289909"/>
            <a:ext cx="4994181" cy="3763996"/>
          </a:xfrm>
          <a:prstGeom prst="rect">
            <a:avLst/>
          </a:prstGeom>
        </p:spPr>
      </p:pic>
      <p:sp>
        <p:nvSpPr>
          <p:cNvPr id="23" name="TextBox 22">
            <a:extLst>
              <a:ext uri="{FF2B5EF4-FFF2-40B4-BE49-F238E27FC236}">
                <a16:creationId xmlns:a16="http://schemas.microsoft.com/office/drawing/2014/main" id="{E7B93CEF-7308-BC73-D781-4134B5C8D099}"/>
              </a:ext>
            </a:extLst>
          </p:cNvPr>
          <p:cNvSpPr txBox="1"/>
          <p:nvPr/>
        </p:nvSpPr>
        <p:spPr>
          <a:xfrm>
            <a:off x="1271464" y="5093614"/>
            <a:ext cx="3454742"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18 | </a:t>
            </a:r>
            <a:r>
              <a:rPr lang="en-GB" sz="1200" dirty="0">
                <a:latin typeface="Arial" panose="020B0604020202020204" pitchFamily="34" charset="0"/>
                <a:cs typeface="Arial" panose="020B0604020202020204" pitchFamily="34" charset="0"/>
              </a:rPr>
              <a:t>ReLU graph (Gupta, 2017)</a:t>
            </a:r>
          </a:p>
        </p:txBody>
      </p:sp>
      <p:grpSp>
        <p:nvGrpSpPr>
          <p:cNvPr id="34" name="Group 33">
            <a:extLst>
              <a:ext uri="{FF2B5EF4-FFF2-40B4-BE49-F238E27FC236}">
                <a16:creationId xmlns:a16="http://schemas.microsoft.com/office/drawing/2014/main" id="{B4A9E4C3-661B-A20B-B7BA-40C7CDA36657}"/>
              </a:ext>
            </a:extLst>
          </p:cNvPr>
          <p:cNvGrpSpPr/>
          <p:nvPr/>
        </p:nvGrpSpPr>
        <p:grpSpPr>
          <a:xfrm>
            <a:off x="7032104" y="1414814"/>
            <a:ext cx="3460226" cy="3345132"/>
            <a:chOff x="6690919" y="1652823"/>
            <a:chExt cx="2845327" cy="2647460"/>
          </a:xfrm>
        </p:grpSpPr>
        <p:grpSp>
          <p:nvGrpSpPr>
            <p:cNvPr id="24" name="Group 23">
              <a:extLst>
                <a:ext uri="{FF2B5EF4-FFF2-40B4-BE49-F238E27FC236}">
                  <a16:creationId xmlns:a16="http://schemas.microsoft.com/office/drawing/2014/main" id="{D148526D-04AD-E9E8-66B0-4B2BE3145743}"/>
                </a:ext>
              </a:extLst>
            </p:cNvPr>
            <p:cNvGrpSpPr/>
            <p:nvPr/>
          </p:nvGrpSpPr>
          <p:grpSpPr>
            <a:xfrm>
              <a:off x="6704970" y="2592659"/>
              <a:ext cx="2831276" cy="769441"/>
              <a:chOff x="6552570" y="1500423"/>
              <a:chExt cx="2831276" cy="769441"/>
            </a:xfrm>
          </p:grpSpPr>
          <p:sp>
            <p:nvSpPr>
              <p:cNvPr id="18" name="Rectangle 17">
                <a:extLst>
                  <a:ext uri="{FF2B5EF4-FFF2-40B4-BE49-F238E27FC236}">
                    <a16:creationId xmlns:a16="http://schemas.microsoft.com/office/drawing/2014/main" id="{F430328B-97AE-6F1E-9B0F-2825C2C6B7B5}"/>
                  </a:ext>
                </a:extLst>
              </p:cNvPr>
              <p:cNvSpPr/>
              <p:nvPr/>
            </p:nvSpPr>
            <p:spPr>
              <a:xfrm>
                <a:off x="6552570" y="1669119"/>
                <a:ext cx="432048"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0</a:t>
                </a:r>
              </a:p>
            </p:txBody>
          </p:sp>
          <p:sp>
            <p:nvSpPr>
              <p:cNvPr id="19" name="Arrow: Right 18">
                <a:extLst>
                  <a:ext uri="{FF2B5EF4-FFF2-40B4-BE49-F238E27FC236}">
                    <a16:creationId xmlns:a16="http://schemas.microsoft.com/office/drawing/2014/main" id="{66BB5BA0-AEEC-741A-F8CF-614D6C59844A}"/>
                  </a:ext>
                </a:extLst>
              </p:cNvPr>
              <p:cNvSpPr/>
              <p:nvPr/>
            </p:nvSpPr>
            <p:spPr>
              <a:xfrm>
                <a:off x="7176120" y="1500423"/>
                <a:ext cx="1584176" cy="76944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max(0, 0)</a:t>
                </a:r>
              </a:p>
            </p:txBody>
          </p:sp>
          <p:sp>
            <p:nvSpPr>
              <p:cNvPr id="22" name="Rectangle 21">
                <a:extLst>
                  <a:ext uri="{FF2B5EF4-FFF2-40B4-BE49-F238E27FC236}">
                    <a16:creationId xmlns:a16="http://schemas.microsoft.com/office/drawing/2014/main" id="{E6264BAA-BA9F-8F57-CBC1-7B39CCE1022B}"/>
                  </a:ext>
                </a:extLst>
              </p:cNvPr>
              <p:cNvSpPr/>
              <p:nvPr/>
            </p:nvSpPr>
            <p:spPr>
              <a:xfrm>
                <a:off x="8951798" y="1650471"/>
                <a:ext cx="432048"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0</a:t>
                </a:r>
              </a:p>
            </p:txBody>
          </p:sp>
        </p:grpSp>
        <p:grpSp>
          <p:nvGrpSpPr>
            <p:cNvPr id="25" name="Group 24">
              <a:extLst>
                <a:ext uri="{FF2B5EF4-FFF2-40B4-BE49-F238E27FC236}">
                  <a16:creationId xmlns:a16="http://schemas.microsoft.com/office/drawing/2014/main" id="{CC38A9B7-F592-6338-08DC-65D6BEC8695A}"/>
                </a:ext>
              </a:extLst>
            </p:cNvPr>
            <p:cNvGrpSpPr/>
            <p:nvPr/>
          </p:nvGrpSpPr>
          <p:grpSpPr>
            <a:xfrm>
              <a:off x="6704970" y="1652823"/>
              <a:ext cx="2831276" cy="769441"/>
              <a:chOff x="6552570" y="1500423"/>
              <a:chExt cx="2831276" cy="769441"/>
            </a:xfrm>
          </p:grpSpPr>
          <p:sp>
            <p:nvSpPr>
              <p:cNvPr id="26" name="Rectangle 25">
                <a:extLst>
                  <a:ext uri="{FF2B5EF4-FFF2-40B4-BE49-F238E27FC236}">
                    <a16:creationId xmlns:a16="http://schemas.microsoft.com/office/drawing/2014/main" id="{55D1B792-26FC-36BF-9553-CDBD2D00A9D0}"/>
                  </a:ext>
                </a:extLst>
              </p:cNvPr>
              <p:cNvSpPr/>
              <p:nvPr/>
            </p:nvSpPr>
            <p:spPr>
              <a:xfrm>
                <a:off x="6552570" y="1669119"/>
                <a:ext cx="432048"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28" name="Arrow: Right 27">
                <a:extLst>
                  <a:ext uri="{FF2B5EF4-FFF2-40B4-BE49-F238E27FC236}">
                    <a16:creationId xmlns:a16="http://schemas.microsoft.com/office/drawing/2014/main" id="{E7972957-FC6C-5AA5-2A99-84BFB45A778F}"/>
                  </a:ext>
                </a:extLst>
              </p:cNvPr>
              <p:cNvSpPr/>
              <p:nvPr/>
            </p:nvSpPr>
            <p:spPr>
              <a:xfrm>
                <a:off x="7176120" y="1500423"/>
                <a:ext cx="1584176" cy="76944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max(0, -2)</a:t>
                </a:r>
              </a:p>
            </p:txBody>
          </p:sp>
          <p:sp>
            <p:nvSpPr>
              <p:cNvPr id="29" name="Rectangle 28">
                <a:extLst>
                  <a:ext uri="{FF2B5EF4-FFF2-40B4-BE49-F238E27FC236}">
                    <a16:creationId xmlns:a16="http://schemas.microsoft.com/office/drawing/2014/main" id="{6C903AE4-1EE5-098F-EA6D-2EC342F43C02}"/>
                  </a:ext>
                </a:extLst>
              </p:cNvPr>
              <p:cNvSpPr/>
              <p:nvPr/>
            </p:nvSpPr>
            <p:spPr>
              <a:xfrm>
                <a:off x="8951798" y="1650471"/>
                <a:ext cx="432048"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0</a:t>
                </a:r>
              </a:p>
            </p:txBody>
          </p:sp>
        </p:grpSp>
        <p:grpSp>
          <p:nvGrpSpPr>
            <p:cNvPr id="30" name="Group 29">
              <a:extLst>
                <a:ext uri="{FF2B5EF4-FFF2-40B4-BE49-F238E27FC236}">
                  <a16:creationId xmlns:a16="http://schemas.microsoft.com/office/drawing/2014/main" id="{3C133D7D-7EAF-98AA-EC76-40F0BEC9AE41}"/>
                </a:ext>
              </a:extLst>
            </p:cNvPr>
            <p:cNvGrpSpPr/>
            <p:nvPr/>
          </p:nvGrpSpPr>
          <p:grpSpPr>
            <a:xfrm>
              <a:off x="6690919" y="3530842"/>
              <a:ext cx="2831276" cy="769441"/>
              <a:chOff x="6552570" y="1500423"/>
              <a:chExt cx="2831276" cy="769441"/>
            </a:xfrm>
          </p:grpSpPr>
          <p:sp>
            <p:nvSpPr>
              <p:cNvPr id="31" name="Rectangle 30">
                <a:extLst>
                  <a:ext uri="{FF2B5EF4-FFF2-40B4-BE49-F238E27FC236}">
                    <a16:creationId xmlns:a16="http://schemas.microsoft.com/office/drawing/2014/main" id="{5F04C27D-36DE-84E9-09E9-BC056007127D}"/>
                  </a:ext>
                </a:extLst>
              </p:cNvPr>
              <p:cNvSpPr/>
              <p:nvPr/>
            </p:nvSpPr>
            <p:spPr>
              <a:xfrm>
                <a:off x="6552570" y="1669119"/>
                <a:ext cx="432048"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sp>
            <p:nvSpPr>
              <p:cNvPr id="32" name="Arrow: Right 31">
                <a:extLst>
                  <a:ext uri="{FF2B5EF4-FFF2-40B4-BE49-F238E27FC236}">
                    <a16:creationId xmlns:a16="http://schemas.microsoft.com/office/drawing/2014/main" id="{E0A3857D-E0F7-F9A8-FC05-673A2ACBE681}"/>
                  </a:ext>
                </a:extLst>
              </p:cNvPr>
              <p:cNvSpPr/>
              <p:nvPr/>
            </p:nvSpPr>
            <p:spPr>
              <a:xfrm>
                <a:off x="7176120" y="1500423"/>
                <a:ext cx="1584176" cy="76944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max(0, -2)</a:t>
                </a:r>
              </a:p>
            </p:txBody>
          </p:sp>
          <p:sp>
            <p:nvSpPr>
              <p:cNvPr id="33" name="Rectangle 32">
                <a:extLst>
                  <a:ext uri="{FF2B5EF4-FFF2-40B4-BE49-F238E27FC236}">
                    <a16:creationId xmlns:a16="http://schemas.microsoft.com/office/drawing/2014/main" id="{D92F95C8-1194-1AAC-DD15-6D67629E6674}"/>
                  </a:ext>
                </a:extLst>
              </p:cNvPr>
              <p:cNvSpPr/>
              <p:nvPr/>
            </p:nvSpPr>
            <p:spPr>
              <a:xfrm>
                <a:off x="8951798" y="1650471"/>
                <a:ext cx="432048" cy="4320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2</a:t>
                </a:r>
              </a:p>
            </p:txBody>
          </p:sp>
        </p:grpSp>
      </p:grpSp>
      <p:sp>
        <p:nvSpPr>
          <p:cNvPr id="35" name="TextBox 34">
            <a:extLst>
              <a:ext uri="{FF2B5EF4-FFF2-40B4-BE49-F238E27FC236}">
                <a16:creationId xmlns:a16="http://schemas.microsoft.com/office/drawing/2014/main" id="{63F13CD4-E28E-CAE4-2E1A-99E1E353E063}"/>
              </a:ext>
            </a:extLst>
          </p:cNvPr>
          <p:cNvSpPr txBox="1"/>
          <p:nvPr/>
        </p:nvSpPr>
        <p:spPr>
          <a:xfrm>
            <a:off x="6888088" y="5053936"/>
            <a:ext cx="3454742"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19 | </a:t>
            </a:r>
            <a:r>
              <a:rPr lang="en-GB" sz="1200" dirty="0">
                <a:latin typeface="Arial" panose="020B0604020202020204" pitchFamily="34" charset="0"/>
                <a:cs typeface="Arial" panose="020B0604020202020204" pitchFamily="34" charset="0"/>
              </a:rPr>
              <a:t>ReLU calculation</a:t>
            </a:r>
          </a:p>
        </p:txBody>
      </p:sp>
      <p:sp>
        <p:nvSpPr>
          <p:cNvPr id="36" name="Rectangle 35">
            <a:extLst>
              <a:ext uri="{FF2B5EF4-FFF2-40B4-BE49-F238E27FC236}">
                <a16:creationId xmlns:a16="http://schemas.microsoft.com/office/drawing/2014/main" id="{1A79D22A-ADED-D00E-D148-EC262760057D}"/>
              </a:ext>
            </a:extLst>
          </p:cNvPr>
          <p:cNvSpPr/>
          <p:nvPr/>
        </p:nvSpPr>
        <p:spPr>
          <a:xfrm>
            <a:off x="8688289" y="5884964"/>
            <a:ext cx="432048" cy="278273"/>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566FFE1D-57A8-0066-11C9-E2DF5619D4A3}"/>
              </a:ext>
            </a:extLst>
          </p:cNvPr>
          <p:cNvSpPr txBox="1"/>
          <p:nvPr/>
        </p:nvSpPr>
        <p:spPr>
          <a:xfrm>
            <a:off x="7104112" y="1156865"/>
            <a:ext cx="3399329" cy="369332"/>
          </a:xfrm>
          <a:prstGeom prst="rect">
            <a:avLst/>
          </a:prstGeom>
          <a:noFill/>
        </p:spPr>
        <p:txBody>
          <a:bodyPr wrap="none" rtlCol="0">
            <a:spAutoFit/>
          </a:bodyPr>
          <a:lstStyle/>
          <a:p>
            <a:r>
              <a:rPr lang="en-GB" b="1" dirty="0"/>
              <a:t> x                     ReLU                      f(x)</a:t>
            </a:r>
          </a:p>
        </p:txBody>
      </p:sp>
      <p:sp>
        <p:nvSpPr>
          <p:cNvPr id="6" name="TextBox 5">
            <a:extLst>
              <a:ext uri="{FF2B5EF4-FFF2-40B4-BE49-F238E27FC236}">
                <a16:creationId xmlns:a16="http://schemas.microsoft.com/office/drawing/2014/main" id="{8013D9C4-95F0-5A8B-A12B-184BEA00DB48}"/>
              </a:ext>
            </a:extLst>
          </p:cNvPr>
          <p:cNvSpPr txBox="1"/>
          <p:nvPr/>
        </p:nvSpPr>
        <p:spPr>
          <a:xfrm>
            <a:off x="8976320" y="6434801"/>
            <a:ext cx="3312368"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(Gupta, 2017, Kubat; 2021; Ansari, 2023)</a:t>
            </a:r>
            <a:endParaRPr lang="en-GB" sz="1200" dirty="0">
              <a:solidFill>
                <a:schemeClr val="bg1">
                  <a:lumMod val="50000"/>
                </a:schemeClr>
              </a:solidFill>
            </a:endParaRPr>
          </a:p>
        </p:txBody>
      </p:sp>
      <p:pic>
        <p:nvPicPr>
          <p:cNvPr id="59" name="Audio 58">
            <a:hlinkClick r:id="" action="ppaction://media"/>
            <a:extLst>
              <a:ext uri="{FF2B5EF4-FFF2-40B4-BE49-F238E27FC236}">
                <a16:creationId xmlns:a16="http://schemas.microsoft.com/office/drawing/2014/main" id="{EE6D4BD4-763D-5AF3-611F-6C37CCCC5D5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7" name="Group 6">
            <a:extLst>
              <a:ext uri="{FF2B5EF4-FFF2-40B4-BE49-F238E27FC236}">
                <a16:creationId xmlns:a16="http://schemas.microsoft.com/office/drawing/2014/main" id="{EEF11D67-F016-1314-FF53-881F2F91FBFF}"/>
              </a:ext>
            </a:extLst>
          </p:cNvPr>
          <p:cNvGrpSpPr/>
          <p:nvPr/>
        </p:nvGrpSpPr>
        <p:grpSpPr>
          <a:xfrm>
            <a:off x="83950" y="42374"/>
            <a:ext cx="704042" cy="695764"/>
            <a:chOff x="455861" y="643519"/>
            <a:chExt cx="5568131" cy="5568131"/>
          </a:xfrm>
        </p:grpSpPr>
        <p:grpSp>
          <p:nvGrpSpPr>
            <p:cNvPr id="8" name="Group 7">
              <a:extLst>
                <a:ext uri="{FF2B5EF4-FFF2-40B4-BE49-F238E27FC236}">
                  <a16:creationId xmlns:a16="http://schemas.microsoft.com/office/drawing/2014/main" id="{A94E53E4-8F9F-3952-9BC6-D48910B7287C}"/>
                </a:ext>
              </a:extLst>
            </p:cNvPr>
            <p:cNvGrpSpPr/>
            <p:nvPr/>
          </p:nvGrpSpPr>
          <p:grpSpPr>
            <a:xfrm>
              <a:off x="455861" y="643519"/>
              <a:ext cx="5568131" cy="5568131"/>
              <a:chOff x="455861" y="643519"/>
              <a:chExt cx="5568131" cy="5568131"/>
            </a:xfrm>
          </p:grpSpPr>
          <p:sp>
            <p:nvSpPr>
              <p:cNvPr id="11" name="Rectangle 10">
                <a:extLst>
                  <a:ext uri="{FF2B5EF4-FFF2-40B4-BE49-F238E27FC236}">
                    <a16:creationId xmlns:a16="http://schemas.microsoft.com/office/drawing/2014/main" id="{B2CA02B8-BDD1-D3B2-A94B-E574BC88183A}"/>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4" name="Graphic 13" descr="Cat with solid fill">
                <a:extLst>
                  <a:ext uri="{FF2B5EF4-FFF2-40B4-BE49-F238E27FC236}">
                    <a16:creationId xmlns:a16="http://schemas.microsoft.com/office/drawing/2014/main" id="{EFB3CE35-1235-4D07-6AB8-FDB7EA43D9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16" name="Graphic 15" descr="Convertible with solid fill">
                <a:extLst>
                  <a:ext uri="{FF2B5EF4-FFF2-40B4-BE49-F238E27FC236}">
                    <a16:creationId xmlns:a16="http://schemas.microsoft.com/office/drawing/2014/main" id="{4F0786E6-68FB-0013-F9D2-BF32751C4AC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17" name="Graphic 16" descr="Airplane with solid fill">
                <a:extLst>
                  <a:ext uri="{FF2B5EF4-FFF2-40B4-BE49-F238E27FC236}">
                    <a16:creationId xmlns:a16="http://schemas.microsoft.com/office/drawing/2014/main" id="{DCDEF1C3-8B93-C571-7025-378149F24E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20" name="Oval 19">
                <a:extLst>
                  <a:ext uri="{FF2B5EF4-FFF2-40B4-BE49-F238E27FC236}">
                    <a16:creationId xmlns:a16="http://schemas.microsoft.com/office/drawing/2014/main" id="{48E02DA5-9512-EF66-F98C-F7E7675F12B7}"/>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A19CD2CC-1752-1E76-F35C-95AC723D7413}"/>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3A74CAFE-563B-9E30-380F-192D905AB228}"/>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705B1F5B-FC3F-FE3B-CF43-AF003BAE7E2A}"/>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719CE75D-0221-0E98-1831-282F567862C1}"/>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A6460D68-2D77-90FC-A579-2B6E9918B478}"/>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C20C2E8-D2CA-C281-DF6A-F89F3E1D1DCE}"/>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766D861E-3A09-5EB5-732C-7D518D2CB17D}"/>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AA958F5E-1628-4C8D-BF3F-E379EA1B5EE2}"/>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598FAFE3-1F32-88D4-8118-4B644899C135}"/>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A7B696F8-5CF9-2799-F22E-738482A36843}"/>
                  </a:ext>
                </a:extLst>
              </p:cNvPr>
              <p:cNvCxnSpPr>
                <a:cxnSpLocks/>
                <a:stCxn id="42" idx="5"/>
                <a:endCxn id="21"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DC822BB-0D5B-F44A-FF6D-76B560676350}"/>
                  </a:ext>
                </a:extLst>
              </p:cNvPr>
              <p:cNvCxnSpPr>
                <a:cxnSpLocks/>
                <a:stCxn id="41" idx="3"/>
                <a:endCxn id="37"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56C928A-9E25-80FC-6337-BC6DD5BAD2A9}"/>
                  </a:ext>
                </a:extLst>
              </p:cNvPr>
              <p:cNvCxnSpPr>
                <a:cxnSpLocks/>
                <a:stCxn id="20"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88E8E63-EF0E-92C6-050F-9B0192BCBDB4}"/>
                  </a:ext>
                </a:extLst>
              </p:cNvPr>
              <p:cNvCxnSpPr>
                <a:cxnSpLocks/>
                <a:stCxn id="43" idx="4"/>
                <a:endCxn id="42"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41F6E70-AFD2-A297-E6FE-AE00D0DB8B76}"/>
                  </a:ext>
                </a:extLst>
              </p:cNvPr>
              <p:cNvCxnSpPr>
                <a:cxnSpLocks/>
                <a:stCxn id="43" idx="3"/>
                <a:endCxn id="41"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F9B9D90-822A-B505-202B-AF348F1FEEA1}"/>
                  </a:ext>
                </a:extLst>
              </p:cNvPr>
              <p:cNvCxnSpPr>
                <a:cxnSpLocks/>
                <a:stCxn id="44" idx="4"/>
                <a:endCxn id="43"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BE8D855-53D0-995D-83E1-19A18D70F330}"/>
                  </a:ext>
                </a:extLst>
              </p:cNvPr>
              <p:cNvCxnSpPr>
                <a:cxnSpLocks/>
                <a:stCxn id="40" idx="5"/>
                <a:endCxn id="41"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7B59315-6063-B5A8-B8D0-988107C1740F}"/>
                  </a:ext>
                </a:extLst>
              </p:cNvPr>
              <p:cNvCxnSpPr>
                <a:cxnSpLocks/>
                <a:stCxn id="39" idx="5"/>
                <a:endCxn id="43"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B2B62D6-C6BA-141C-B01D-73DB5D8BDB9D}"/>
                  </a:ext>
                </a:extLst>
              </p:cNvPr>
              <p:cNvCxnSpPr>
                <a:cxnSpLocks/>
                <a:stCxn id="44" idx="2"/>
                <a:endCxn id="39"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1D3D5C8-188B-6854-D3E5-2C447935BC92}"/>
                  </a:ext>
                </a:extLst>
              </p:cNvPr>
              <p:cNvCxnSpPr>
                <a:cxnSpLocks/>
                <a:stCxn id="39" idx="3"/>
                <a:endCxn id="40"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1083227-F5D4-3F07-6A96-F512C27E7771}"/>
                  </a:ext>
                </a:extLst>
              </p:cNvPr>
              <p:cNvCxnSpPr>
                <a:cxnSpLocks/>
                <a:stCxn id="44" idx="2"/>
                <a:endCxn id="38"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8B20B36-DCE6-6DDB-58C8-8EF632B02602}"/>
                  </a:ext>
                </a:extLst>
              </p:cNvPr>
              <p:cNvCxnSpPr>
                <a:cxnSpLocks/>
                <a:stCxn id="39" idx="1"/>
                <a:endCxn id="38"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5907458-5E4C-1C9C-F853-628159C3FFF7}"/>
                  </a:ext>
                </a:extLst>
              </p:cNvPr>
              <p:cNvCxnSpPr>
                <a:cxnSpLocks/>
                <a:stCxn id="40" idx="1"/>
                <a:endCxn id="38"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D7EB935E-3ABE-B58C-F10C-2027D4C3A27E}"/>
                </a:ext>
              </a:extLst>
            </p:cNvPr>
            <p:cNvCxnSpPr>
              <a:cxnSpLocks/>
              <a:stCxn id="39" idx="4"/>
              <a:endCxn id="41"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C0D8CC4-D8D6-3C8B-2F73-C75A6F4682CC}"/>
                </a:ext>
              </a:extLst>
            </p:cNvPr>
            <p:cNvCxnSpPr>
              <a:cxnSpLocks/>
              <a:stCxn id="41" idx="5"/>
              <a:endCxn id="42"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0793271"/>
      </p:ext>
    </p:extLst>
  </p:cSld>
  <p:clrMapOvr>
    <a:masterClrMapping/>
  </p:clrMapOvr>
  <mc:AlternateContent xmlns:mc="http://schemas.openxmlformats.org/markup-compatibility/2006" xmlns:p14="http://schemas.microsoft.com/office/powerpoint/2010/main">
    <mc:Choice Requires="p14">
      <p:transition spd="slow" p14:dur="2000" advTm="30189"/>
    </mc:Choice>
    <mc:Fallback xmlns="">
      <p:transition spd="slow" advTm="3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B8886-6B10-99A1-45CF-E817C8277FB6}"/>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372AFA9E-5B50-A9AE-6A1D-91BF117E19E7}"/>
              </a:ext>
            </a:extLst>
          </p:cNvPr>
          <p:cNvPicPr>
            <a:picLocks noChangeAspect="1"/>
          </p:cNvPicPr>
          <p:nvPr/>
        </p:nvPicPr>
        <p:blipFill>
          <a:blip r:embed="rId5"/>
          <a:stretch>
            <a:fillRect/>
          </a:stretch>
        </p:blipFill>
        <p:spPr>
          <a:xfrm>
            <a:off x="252718" y="5006929"/>
            <a:ext cx="4552611" cy="582311"/>
          </a:xfrm>
          <a:prstGeom prst="rect">
            <a:avLst/>
          </a:prstGeom>
        </p:spPr>
      </p:pic>
      <p:sp>
        <p:nvSpPr>
          <p:cNvPr id="5" name="Rectangle 4">
            <a:extLst>
              <a:ext uri="{FF2B5EF4-FFF2-40B4-BE49-F238E27FC236}">
                <a16:creationId xmlns:a16="http://schemas.microsoft.com/office/drawing/2014/main" id="{A764B57E-2BB8-33FD-040B-0801AF3AF519}"/>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6E0A58A-F093-548F-F01B-D4F6A46AFCA7}"/>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ACTIVATION FUNCTIONS: SOFTMAX</a:t>
            </a:r>
          </a:p>
        </p:txBody>
      </p:sp>
      <p:sp>
        <p:nvSpPr>
          <p:cNvPr id="3" name="Footer Placeholder 2">
            <a:extLst>
              <a:ext uri="{FF2B5EF4-FFF2-40B4-BE49-F238E27FC236}">
                <a16:creationId xmlns:a16="http://schemas.microsoft.com/office/drawing/2014/main" id="{9B00D356-D615-A8EE-898E-8C02096DABA4}"/>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2130AA2A-0AF2-2E90-7C99-4DF8334C1BDB}"/>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23" name="TextBox 22">
            <a:extLst>
              <a:ext uri="{FF2B5EF4-FFF2-40B4-BE49-F238E27FC236}">
                <a16:creationId xmlns:a16="http://schemas.microsoft.com/office/drawing/2014/main" id="{2D7871FB-FE57-7E60-198D-A115EC467E29}"/>
              </a:ext>
            </a:extLst>
          </p:cNvPr>
          <p:cNvSpPr txBox="1"/>
          <p:nvPr/>
        </p:nvSpPr>
        <p:spPr>
          <a:xfrm>
            <a:off x="252718" y="5824075"/>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20 | </a:t>
            </a:r>
            <a:r>
              <a:rPr lang="en-GB" sz="1200" dirty="0">
                <a:latin typeface="Arial" panose="020B0604020202020204" pitchFamily="34" charset="0"/>
                <a:cs typeface="Arial" panose="020B0604020202020204" pitchFamily="34" charset="0"/>
              </a:rPr>
              <a:t>Softmax</a:t>
            </a:r>
          </a:p>
        </p:txBody>
      </p:sp>
      <p:sp>
        <p:nvSpPr>
          <p:cNvPr id="35" name="TextBox 34">
            <a:extLst>
              <a:ext uri="{FF2B5EF4-FFF2-40B4-BE49-F238E27FC236}">
                <a16:creationId xmlns:a16="http://schemas.microsoft.com/office/drawing/2014/main" id="{F51BD0A9-1D57-DF02-02F0-E58A31859FF8}"/>
              </a:ext>
            </a:extLst>
          </p:cNvPr>
          <p:cNvSpPr txBox="1"/>
          <p:nvPr/>
        </p:nvSpPr>
        <p:spPr>
          <a:xfrm>
            <a:off x="5169668" y="1207785"/>
            <a:ext cx="611090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TABLE 2 | </a:t>
            </a:r>
            <a:r>
              <a:rPr lang="en-GB" sz="1200" dirty="0">
                <a:latin typeface="Arial" panose="020B0604020202020204" pitchFamily="34" charset="0"/>
                <a:cs typeface="Arial" panose="020B0604020202020204" pitchFamily="34" charset="0"/>
              </a:rPr>
              <a:t>Softmax calculation</a:t>
            </a:r>
          </a:p>
        </p:txBody>
      </p:sp>
      <p:sp>
        <p:nvSpPr>
          <p:cNvPr id="36" name="Rectangle 35">
            <a:extLst>
              <a:ext uri="{FF2B5EF4-FFF2-40B4-BE49-F238E27FC236}">
                <a16:creationId xmlns:a16="http://schemas.microsoft.com/office/drawing/2014/main" id="{564B513A-D0EC-5047-0BCB-5CD9DD3BAFA9}"/>
              </a:ext>
            </a:extLst>
          </p:cNvPr>
          <p:cNvSpPr/>
          <p:nvPr/>
        </p:nvSpPr>
        <p:spPr>
          <a:xfrm>
            <a:off x="3662584" y="5306360"/>
            <a:ext cx="807192" cy="187306"/>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428F40F6-6080-D517-A97A-1B8519F492E6}"/>
              </a:ext>
            </a:extLst>
          </p:cNvPr>
          <p:cNvPicPr>
            <a:picLocks noChangeAspect="1"/>
          </p:cNvPicPr>
          <p:nvPr/>
        </p:nvPicPr>
        <p:blipFill>
          <a:blip r:embed="rId6"/>
          <a:stretch>
            <a:fillRect/>
          </a:stretch>
        </p:blipFill>
        <p:spPr>
          <a:xfrm>
            <a:off x="252718" y="1196752"/>
            <a:ext cx="4551128" cy="3621536"/>
          </a:xfrm>
          <a:prstGeom prst="rect">
            <a:avLst/>
          </a:prstGeom>
        </p:spPr>
      </p:pic>
      <p:graphicFrame>
        <p:nvGraphicFramePr>
          <p:cNvPr id="42" name="Table 41">
            <a:extLst>
              <a:ext uri="{FF2B5EF4-FFF2-40B4-BE49-F238E27FC236}">
                <a16:creationId xmlns:a16="http://schemas.microsoft.com/office/drawing/2014/main" id="{82FFD83C-FF0E-6D72-F8D9-6EED3CDD7995}"/>
              </a:ext>
            </a:extLst>
          </p:cNvPr>
          <p:cNvGraphicFramePr>
            <a:graphicFrameLocks noGrp="1"/>
          </p:cNvGraphicFramePr>
          <p:nvPr>
            <p:extLst>
              <p:ext uri="{D42A27DB-BD31-4B8C-83A1-F6EECF244321}">
                <p14:modId xmlns:p14="http://schemas.microsoft.com/office/powerpoint/2010/main" val="2842067434"/>
              </p:ext>
            </p:extLst>
          </p:nvPr>
        </p:nvGraphicFramePr>
        <p:xfrm>
          <a:off x="5203880" y="1556792"/>
          <a:ext cx="6292719" cy="4297680"/>
        </p:xfrm>
        <a:graphic>
          <a:graphicData uri="http://schemas.openxmlformats.org/drawingml/2006/table">
            <a:tbl>
              <a:tblPr firstRow="1" bandRow="1">
                <a:tableStyleId>{5940675A-B579-460E-94D1-54222C63F5DA}</a:tableStyleId>
              </a:tblPr>
              <a:tblGrid>
                <a:gridCol w="2097573">
                  <a:extLst>
                    <a:ext uri="{9D8B030D-6E8A-4147-A177-3AD203B41FA5}">
                      <a16:colId xmlns:a16="http://schemas.microsoft.com/office/drawing/2014/main" val="155502817"/>
                    </a:ext>
                  </a:extLst>
                </a:gridCol>
                <a:gridCol w="2097573">
                  <a:extLst>
                    <a:ext uri="{9D8B030D-6E8A-4147-A177-3AD203B41FA5}">
                      <a16:colId xmlns:a16="http://schemas.microsoft.com/office/drawing/2014/main" val="3796675668"/>
                    </a:ext>
                  </a:extLst>
                </a:gridCol>
                <a:gridCol w="2097573">
                  <a:extLst>
                    <a:ext uri="{9D8B030D-6E8A-4147-A177-3AD203B41FA5}">
                      <a16:colId xmlns:a16="http://schemas.microsoft.com/office/drawing/2014/main" val="166205417"/>
                    </a:ext>
                  </a:extLst>
                </a:gridCol>
              </a:tblGrid>
              <a:tr h="0">
                <a:tc>
                  <a:txBody>
                    <a:bodyPr/>
                    <a:lstStyle/>
                    <a:p>
                      <a:pPr algn="ctr"/>
                      <a:r>
                        <a:rPr lang="en-GB" b="1" dirty="0">
                          <a:solidFill>
                            <a:schemeClr val="bg1"/>
                          </a:solidFill>
                        </a:rPr>
                        <a:t>CLASS</a:t>
                      </a:r>
                    </a:p>
                  </a:txBody>
                  <a:tcPr anchor="ctr">
                    <a:solidFill>
                      <a:schemeClr val="tx1">
                        <a:lumMod val="75000"/>
                        <a:lumOff val="25000"/>
                      </a:schemeClr>
                    </a:solidFill>
                  </a:tcPr>
                </a:tc>
                <a:tc>
                  <a:txBody>
                    <a:bodyPr/>
                    <a:lstStyle/>
                    <a:p>
                      <a:pPr algn="ctr"/>
                      <a:r>
                        <a:rPr lang="en-GB" b="1" dirty="0">
                          <a:solidFill>
                            <a:schemeClr val="bg1"/>
                          </a:solidFill>
                        </a:rPr>
                        <a:t>LOGIT</a:t>
                      </a:r>
                    </a:p>
                  </a:txBody>
                  <a:tcPr anchor="ctr">
                    <a:solidFill>
                      <a:schemeClr val="tx1">
                        <a:lumMod val="75000"/>
                        <a:lumOff val="25000"/>
                      </a:schemeClr>
                    </a:solidFill>
                  </a:tcPr>
                </a:tc>
                <a:tc>
                  <a:txBody>
                    <a:bodyPr/>
                    <a:lstStyle/>
                    <a:p>
                      <a:pPr algn="ctr"/>
                      <a:r>
                        <a:rPr lang="en-GB" b="1" dirty="0">
                          <a:solidFill>
                            <a:schemeClr val="bg1"/>
                          </a:solidFill>
                        </a:rPr>
                        <a:t>PROBABILITY</a:t>
                      </a:r>
                    </a:p>
                    <a:p>
                      <a:pPr algn="ctr"/>
                      <a:r>
                        <a:rPr lang="en-GB" b="1" dirty="0">
                          <a:solidFill>
                            <a:schemeClr val="bg1"/>
                          </a:solidFill>
                        </a:rPr>
                        <a:t>(FROM SOFTMAX)</a:t>
                      </a:r>
                    </a:p>
                  </a:txBody>
                  <a:tcPr anchor="ctr">
                    <a:solidFill>
                      <a:schemeClr val="tx1">
                        <a:lumMod val="75000"/>
                        <a:lumOff val="25000"/>
                      </a:schemeClr>
                    </a:solidFill>
                  </a:tcPr>
                </a:tc>
                <a:extLst>
                  <a:ext uri="{0D108BD9-81ED-4DB2-BD59-A6C34878D82A}">
                    <a16:rowId xmlns:a16="http://schemas.microsoft.com/office/drawing/2014/main" val="2125800652"/>
                  </a:ext>
                </a:extLst>
              </a:tr>
              <a:tr h="0">
                <a:tc>
                  <a:txBody>
                    <a:bodyPr/>
                    <a:lstStyle/>
                    <a:p>
                      <a:pPr algn="ctr"/>
                      <a:r>
                        <a:rPr lang="en-GB" dirty="0"/>
                        <a:t>Airplane</a:t>
                      </a:r>
                    </a:p>
                  </a:txBody>
                  <a:tcPr/>
                </a:tc>
                <a:tc>
                  <a:txBody>
                    <a:bodyPr/>
                    <a:lstStyle/>
                    <a:p>
                      <a:pPr algn="ctr"/>
                      <a:r>
                        <a:rPr lang="en-GB" dirty="0"/>
                        <a:t>-0.7638</a:t>
                      </a:r>
                    </a:p>
                  </a:txBody>
                  <a:tcPr/>
                </a:tc>
                <a:tc>
                  <a:txBody>
                    <a:bodyPr/>
                    <a:lstStyle/>
                    <a:p>
                      <a:pPr algn="ctr"/>
                      <a:r>
                        <a:rPr lang="en-GB" dirty="0"/>
                        <a:t>0.01 (1%)</a:t>
                      </a:r>
                    </a:p>
                  </a:txBody>
                  <a:tcPr/>
                </a:tc>
                <a:extLst>
                  <a:ext uri="{0D108BD9-81ED-4DB2-BD59-A6C34878D82A}">
                    <a16:rowId xmlns:a16="http://schemas.microsoft.com/office/drawing/2014/main" val="2332361970"/>
                  </a:ext>
                </a:extLst>
              </a:tr>
              <a:tr h="0">
                <a:tc>
                  <a:txBody>
                    <a:bodyPr/>
                    <a:lstStyle/>
                    <a:p>
                      <a:pPr algn="ctr"/>
                      <a:r>
                        <a:rPr lang="en-GB" dirty="0"/>
                        <a:t>Automobile</a:t>
                      </a:r>
                    </a:p>
                  </a:txBody>
                  <a:tcPr/>
                </a:tc>
                <a:tc>
                  <a:txBody>
                    <a:bodyPr/>
                    <a:lstStyle/>
                    <a:p>
                      <a:pPr algn="ctr"/>
                      <a:r>
                        <a:rPr lang="en-GB" dirty="0"/>
                        <a:t>-0.7638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0.01 (1%)</a:t>
                      </a:r>
                    </a:p>
                  </a:txBody>
                  <a:tcPr/>
                </a:tc>
                <a:extLst>
                  <a:ext uri="{0D108BD9-81ED-4DB2-BD59-A6C34878D82A}">
                    <a16:rowId xmlns:a16="http://schemas.microsoft.com/office/drawing/2014/main" val="1083681942"/>
                  </a:ext>
                </a:extLst>
              </a:tr>
              <a:tr h="0">
                <a:tc>
                  <a:txBody>
                    <a:bodyPr/>
                    <a:lstStyle/>
                    <a:p>
                      <a:pPr algn="ctr"/>
                      <a:r>
                        <a:rPr lang="en-GB" dirty="0"/>
                        <a:t>Bird</a:t>
                      </a:r>
                    </a:p>
                  </a:txBody>
                  <a:tcPr/>
                </a:tc>
                <a:tc>
                  <a:txBody>
                    <a:bodyPr/>
                    <a:lstStyle/>
                    <a:p>
                      <a:pPr algn="ctr"/>
                      <a:r>
                        <a:rPr lang="en-GB" dirty="0"/>
                        <a:t>-0.7638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0.01 (1%)</a:t>
                      </a:r>
                    </a:p>
                  </a:txBody>
                  <a:tcPr/>
                </a:tc>
                <a:extLst>
                  <a:ext uri="{0D108BD9-81ED-4DB2-BD59-A6C34878D82A}">
                    <a16:rowId xmlns:a16="http://schemas.microsoft.com/office/drawing/2014/main" val="2887660855"/>
                  </a:ext>
                </a:extLst>
              </a:tr>
              <a:tr h="0">
                <a:tc>
                  <a:txBody>
                    <a:bodyPr/>
                    <a:lstStyle/>
                    <a:p>
                      <a:pPr algn="ctr"/>
                      <a:r>
                        <a:rPr lang="en-GB" dirty="0"/>
                        <a:t>Cat</a:t>
                      </a:r>
                    </a:p>
                  </a:txBody>
                  <a:tcPr>
                    <a:solidFill>
                      <a:schemeClr val="accent1">
                        <a:lumMod val="20000"/>
                        <a:lumOff val="80000"/>
                      </a:schemeClr>
                    </a:solidFill>
                  </a:tcPr>
                </a:tc>
                <a:tc>
                  <a:txBody>
                    <a:bodyPr/>
                    <a:lstStyle/>
                    <a:p>
                      <a:pPr algn="ctr"/>
                      <a:r>
                        <a:rPr lang="en-GB" dirty="0"/>
                        <a:t>3.6551</a:t>
                      </a:r>
                    </a:p>
                  </a:txBody>
                  <a:tcPr>
                    <a:solidFill>
                      <a:schemeClr val="accent1">
                        <a:lumMod val="20000"/>
                        <a:lumOff val="80000"/>
                      </a:schemeClr>
                    </a:solidFill>
                  </a:tcPr>
                </a:tc>
                <a:tc>
                  <a:txBody>
                    <a:bodyPr/>
                    <a:lstStyle/>
                    <a:p>
                      <a:pPr algn="ctr"/>
                      <a:r>
                        <a:rPr lang="en-GB" dirty="0"/>
                        <a:t>0.83 (83%)</a:t>
                      </a:r>
                    </a:p>
                  </a:txBody>
                  <a:tcPr>
                    <a:solidFill>
                      <a:schemeClr val="accent1">
                        <a:lumMod val="20000"/>
                        <a:lumOff val="80000"/>
                      </a:schemeClr>
                    </a:solidFill>
                  </a:tcPr>
                </a:tc>
                <a:extLst>
                  <a:ext uri="{0D108BD9-81ED-4DB2-BD59-A6C34878D82A}">
                    <a16:rowId xmlns:a16="http://schemas.microsoft.com/office/drawing/2014/main" val="3144323807"/>
                  </a:ext>
                </a:extLst>
              </a:tr>
              <a:tr h="0">
                <a:tc>
                  <a:txBody>
                    <a:bodyPr/>
                    <a:lstStyle/>
                    <a:p>
                      <a:pPr algn="ctr"/>
                      <a:r>
                        <a:rPr lang="en-GB" dirty="0"/>
                        <a:t>Deer</a:t>
                      </a:r>
                    </a:p>
                  </a:txBody>
                  <a:tcPr/>
                </a:tc>
                <a:tc>
                  <a:txBody>
                    <a:bodyPr/>
                    <a:lstStyle/>
                    <a:p>
                      <a:pPr algn="ctr"/>
                      <a:r>
                        <a:rPr lang="en-GB" dirty="0"/>
                        <a:t>0.8457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0.05 (5%)</a:t>
                      </a:r>
                    </a:p>
                  </a:txBody>
                  <a:tcPr/>
                </a:tc>
                <a:extLst>
                  <a:ext uri="{0D108BD9-81ED-4DB2-BD59-A6C34878D82A}">
                    <a16:rowId xmlns:a16="http://schemas.microsoft.com/office/drawing/2014/main" val="2998780953"/>
                  </a:ext>
                </a:extLst>
              </a:tr>
              <a:tr h="0">
                <a:tc>
                  <a:txBody>
                    <a:bodyPr/>
                    <a:lstStyle/>
                    <a:p>
                      <a:pPr algn="ctr"/>
                      <a:r>
                        <a:rPr lang="en-GB" dirty="0"/>
                        <a:t>Dog</a:t>
                      </a:r>
                    </a:p>
                  </a:txBody>
                  <a:tcPr/>
                </a:tc>
                <a:tc>
                  <a:txBody>
                    <a:bodyPr/>
                    <a:lstStyle/>
                    <a:p>
                      <a:pPr algn="ctr"/>
                      <a:r>
                        <a:rPr lang="en-GB" dirty="0"/>
                        <a:t>0.8457</a:t>
                      </a:r>
                    </a:p>
                  </a:txBody>
                  <a:tcPr/>
                </a:tc>
                <a:tc>
                  <a:txBody>
                    <a:bodyPr/>
                    <a:lstStyle/>
                    <a:p>
                      <a:pPr algn="ctr"/>
                      <a:r>
                        <a:rPr lang="en-GB" dirty="0"/>
                        <a:t>0.05 (5%)</a:t>
                      </a:r>
                    </a:p>
                  </a:txBody>
                  <a:tcPr/>
                </a:tc>
                <a:extLst>
                  <a:ext uri="{0D108BD9-81ED-4DB2-BD59-A6C34878D82A}">
                    <a16:rowId xmlns:a16="http://schemas.microsoft.com/office/drawing/2014/main" val="1724395900"/>
                  </a:ext>
                </a:extLst>
              </a:tr>
              <a:tr h="0">
                <a:tc>
                  <a:txBody>
                    <a:bodyPr/>
                    <a:lstStyle/>
                    <a:p>
                      <a:pPr algn="ctr"/>
                      <a:r>
                        <a:rPr lang="en-GB" dirty="0"/>
                        <a:t>Frog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-0.7638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0.01 (1%)</a:t>
                      </a:r>
                    </a:p>
                  </a:txBody>
                  <a:tcPr/>
                </a:tc>
                <a:extLst>
                  <a:ext uri="{0D108BD9-81ED-4DB2-BD59-A6C34878D82A}">
                    <a16:rowId xmlns:a16="http://schemas.microsoft.com/office/drawing/2014/main" val="3843258294"/>
                  </a:ext>
                </a:extLst>
              </a:tr>
              <a:tr h="0">
                <a:tc>
                  <a:txBody>
                    <a:bodyPr/>
                    <a:lstStyle/>
                    <a:p>
                      <a:pPr algn="ctr"/>
                      <a:r>
                        <a:rPr lang="en-GB" dirty="0"/>
                        <a:t>Horse</a:t>
                      </a:r>
                    </a:p>
                  </a:txBody>
                  <a:tcPr/>
                </a:tc>
                <a:tc>
                  <a:txBody>
                    <a:bodyPr/>
                    <a:lstStyle/>
                    <a:p>
                      <a:pPr algn="ctr"/>
                      <a:r>
                        <a:rPr lang="en-GB" dirty="0"/>
                        <a:t>-0.7638</a:t>
                      </a:r>
                    </a:p>
                  </a:txBody>
                  <a:tcPr/>
                </a:tc>
                <a:tc>
                  <a:txBody>
                    <a:bodyPr/>
                    <a:lstStyle/>
                    <a:p>
                      <a:pPr algn="ctr"/>
                      <a:r>
                        <a:rPr lang="en-GB" dirty="0"/>
                        <a:t>0.01 (1%)</a:t>
                      </a:r>
                    </a:p>
                  </a:txBody>
                  <a:tcPr/>
                </a:tc>
                <a:extLst>
                  <a:ext uri="{0D108BD9-81ED-4DB2-BD59-A6C34878D82A}">
                    <a16:rowId xmlns:a16="http://schemas.microsoft.com/office/drawing/2014/main" val="3332426422"/>
                  </a:ext>
                </a:extLst>
              </a:tr>
              <a:tr h="0">
                <a:tc>
                  <a:txBody>
                    <a:bodyPr/>
                    <a:lstStyle/>
                    <a:p>
                      <a:pPr algn="ctr"/>
                      <a:r>
                        <a:rPr lang="en-GB" dirty="0"/>
                        <a:t>Ship</a:t>
                      </a:r>
                    </a:p>
                  </a:txBody>
                  <a:tcPr/>
                </a:tc>
                <a:tc>
                  <a:txBody>
                    <a:bodyPr/>
                    <a:lstStyle/>
                    <a:p>
                      <a:pPr algn="ctr"/>
                      <a:r>
                        <a:rPr lang="en-GB" dirty="0"/>
                        <a:t>-0.7638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0.01 (1%)</a:t>
                      </a:r>
                    </a:p>
                  </a:txBody>
                  <a:tcPr/>
                </a:tc>
                <a:extLst>
                  <a:ext uri="{0D108BD9-81ED-4DB2-BD59-A6C34878D82A}">
                    <a16:rowId xmlns:a16="http://schemas.microsoft.com/office/drawing/2014/main" val="1096680639"/>
                  </a:ext>
                </a:extLst>
              </a:tr>
              <a:tr h="0">
                <a:tc>
                  <a:txBody>
                    <a:bodyPr/>
                    <a:lstStyle/>
                    <a:p>
                      <a:pPr algn="ctr"/>
                      <a:r>
                        <a:rPr lang="en-GB" dirty="0"/>
                        <a:t>Truck</a:t>
                      </a:r>
                    </a:p>
                  </a:txBody>
                  <a:tcPr/>
                </a:tc>
                <a:tc>
                  <a:txBody>
                    <a:bodyPr/>
                    <a:lstStyle/>
                    <a:p>
                      <a:pPr algn="ctr"/>
                      <a:r>
                        <a:rPr lang="en-GB" dirty="0"/>
                        <a:t>-0.7638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0.01 (1%)</a:t>
                      </a:r>
                    </a:p>
                  </a:txBody>
                  <a:tcPr/>
                </a:tc>
                <a:extLst>
                  <a:ext uri="{0D108BD9-81ED-4DB2-BD59-A6C34878D82A}">
                    <a16:rowId xmlns:a16="http://schemas.microsoft.com/office/drawing/2014/main" val="1979159620"/>
                  </a:ext>
                </a:extLst>
              </a:tr>
            </a:tbl>
          </a:graphicData>
        </a:graphic>
      </p:graphicFrame>
      <p:sp>
        <p:nvSpPr>
          <p:cNvPr id="7" name="TextBox 6">
            <a:extLst>
              <a:ext uri="{FF2B5EF4-FFF2-40B4-BE49-F238E27FC236}">
                <a16:creationId xmlns:a16="http://schemas.microsoft.com/office/drawing/2014/main" id="{ABC983CD-DDBE-EE04-6A56-A1F7DEF363A6}"/>
              </a:ext>
            </a:extLst>
          </p:cNvPr>
          <p:cNvSpPr txBox="1"/>
          <p:nvPr/>
        </p:nvSpPr>
        <p:spPr>
          <a:xfrm>
            <a:off x="10856926" y="6457891"/>
            <a:ext cx="1431761"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(Ansari, 2023)</a:t>
            </a:r>
            <a:endParaRPr lang="en-GB" sz="1200" dirty="0">
              <a:solidFill>
                <a:schemeClr val="bg1">
                  <a:lumMod val="50000"/>
                </a:schemeClr>
              </a:solidFill>
            </a:endParaRPr>
          </a:p>
        </p:txBody>
      </p:sp>
      <p:pic>
        <p:nvPicPr>
          <p:cNvPr id="30" name="Audio 29">
            <a:hlinkClick r:id="" action="ppaction://media"/>
            <a:extLst>
              <a:ext uri="{FF2B5EF4-FFF2-40B4-BE49-F238E27FC236}">
                <a16:creationId xmlns:a16="http://schemas.microsoft.com/office/drawing/2014/main" id="{9734295D-6893-5A34-8261-A4AD5884B21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4" name="Group 3">
            <a:extLst>
              <a:ext uri="{FF2B5EF4-FFF2-40B4-BE49-F238E27FC236}">
                <a16:creationId xmlns:a16="http://schemas.microsoft.com/office/drawing/2014/main" id="{83B85F23-B3A3-B0D3-B87A-4A572D79CFEA}"/>
              </a:ext>
            </a:extLst>
          </p:cNvPr>
          <p:cNvGrpSpPr/>
          <p:nvPr/>
        </p:nvGrpSpPr>
        <p:grpSpPr>
          <a:xfrm>
            <a:off x="83950" y="42374"/>
            <a:ext cx="704042" cy="695764"/>
            <a:chOff x="455861" y="643519"/>
            <a:chExt cx="5568131" cy="5568131"/>
          </a:xfrm>
        </p:grpSpPr>
        <p:grpSp>
          <p:nvGrpSpPr>
            <p:cNvPr id="6" name="Group 5">
              <a:extLst>
                <a:ext uri="{FF2B5EF4-FFF2-40B4-BE49-F238E27FC236}">
                  <a16:creationId xmlns:a16="http://schemas.microsoft.com/office/drawing/2014/main" id="{CA58E7ED-3B8A-1552-E069-FEBDAF7CC82E}"/>
                </a:ext>
              </a:extLst>
            </p:cNvPr>
            <p:cNvGrpSpPr/>
            <p:nvPr/>
          </p:nvGrpSpPr>
          <p:grpSpPr>
            <a:xfrm>
              <a:off x="455861" y="643519"/>
              <a:ext cx="5568131" cy="5568131"/>
              <a:chOff x="455861" y="643519"/>
              <a:chExt cx="5568131" cy="5568131"/>
            </a:xfrm>
          </p:grpSpPr>
          <p:sp>
            <p:nvSpPr>
              <p:cNvPr id="10" name="Rectangle 9">
                <a:extLst>
                  <a:ext uri="{FF2B5EF4-FFF2-40B4-BE49-F238E27FC236}">
                    <a16:creationId xmlns:a16="http://schemas.microsoft.com/office/drawing/2014/main" id="{D6467DC4-FA96-2EE5-49ED-603CF8A56208}"/>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Graphic 10" descr="Cat with solid fill">
                <a:extLst>
                  <a:ext uri="{FF2B5EF4-FFF2-40B4-BE49-F238E27FC236}">
                    <a16:creationId xmlns:a16="http://schemas.microsoft.com/office/drawing/2014/main" id="{683A8D10-7516-EDB1-97ED-C23AF36852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13" name="Graphic 12" descr="Convertible with solid fill">
                <a:extLst>
                  <a:ext uri="{FF2B5EF4-FFF2-40B4-BE49-F238E27FC236}">
                    <a16:creationId xmlns:a16="http://schemas.microsoft.com/office/drawing/2014/main" id="{046C75D4-19B2-6EC9-9EE9-83A21ECDD2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14" name="Graphic 13" descr="Airplane with solid fill">
                <a:extLst>
                  <a:ext uri="{FF2B5EF4-FFF2-40B4-BE49-F238E27FC236}">
                    <a16:creationId xmlns:a16="http://schemas.microsoft.com/office/drawing/2014/main" id="{4D6D9FF8-B3FC-0117-B671-D6E594BAA7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15" name="Oval 14">
                <a:extLst>
                  <a:ext uri="{FF2B5EF4-FFF2-40B4-BE49-F238E27FC236}">
                    <a16:creationId xmlns:a16="http://schemas.microsoft.com/office/drawing/2014/main" id="{EEE30CFE-809B-C4AE-F672-A2A3BC379CD5}"/>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C4D096E7-E7F0-FEE3-747C-8A4401AF711D}"/>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C7EF6B6D-0C26-BCF8-36DF-F2EA339333CC}"/>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0F27F78-69C6-7846-4EDD-4A8B57741E7C}"/>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6CC4438B-F9C6-F795-4EC8-AA8A8EDF6BC9}"/>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EB6D314-9C48-10F5-F2C0-C7CD56D47438}"/>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078D95F-B259-A4D3-E23E-7FA2C0DE3DAA}"/>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53BFB782-B889-C1A7-DAB1-5CFADCDD40EE}"/>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56CB791-E772-E376-DDD4-2F0E76F81047}"/>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5ABB9CD3-A99D-9EC1-E79C-1A8E0FC9DC6C}"/>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A9FD31D5-6965-C420-DA47-5567C459E7ED}"/>
                  </a:ext>
                </a:extLst>
              </p:cNvPr>
              <p:cNvCxnSpPr>
                <a:cxnSpLocks/>
                <a:stCxn id="22" idx="5"/>
                <a:endCxn id="16"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6FDC93-29A6-8C2E-6619-573114FFDCCB}"/>
                  </a:ext>
                </a:extLst>
              </p:cNvPr>
              <p:cNvCxnSpPr>
                <a:cxnSpLocks/>
                <a:stCxn id="21" idx="3"/>
                <a:endCxn id="17"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454C438-E704-DBAB-F362-6DE7808BC01D}"/>
                  </a:ext>
                </a:extLst>
              </p:cNvPr>
              <p:cNvCxnSpPr>
                <a:cxnSpLocks/>
                <a:stCxn id="15"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6217A4-AF00-7E5E-7E5C-10759224052F}"/>
                  </a:ext>
                </a:extLst>
              </p:cNvPr>
              <p:cNvCxnSpPr>
                <a:cxnSpLocks/>
                <a:stCxn id="24" idx="4"/>
                <a:endCxn id="22"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859C1A-C9BE-BA71-F090-1091913E3AA7}"/>
                  </a:ext>
                </a:extLst>
              </p:cNvPr>
              <p:cNvCxnSpPr>
                <a:cxnSpLocks/>
                <a:stCxn id="24" idx="3"/>
                <a:endCxn id="21"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D2DDD53-772C-23C9-742C-58FDB18B8871}"/>
                  </a:ext>
                </a:extLst>
              </p:cNvPr>
              <p:cNvCxnSpPr>
                <a:cxnSpLocks/>
                <a:stCxn id="25" idx="4"/>
                <a:endCxn id="24"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4C57C74-ADBC-F0F5-ADD2-47A5C21C9340}"/>
                  </a:ext>
                </a:extLst>
              </p:cNvPr>
              <p:cNvCxnSpPr>
                <a:cxnSpLocks/>
                <a:stCxn id="20" idx="5"/>
                <a:endCxn id="21"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47E03A9-8582-9DEE-40FE-52E20EDFCC0D}"/>
                  </a:ext>
                </a:extLst>
              </p:cNvPr>
              <p:cNvCxnSpPr>
                <a:cxnSpLocks/>
                <a:stCxn id="19" idx="5"/>
                <a:endCxn id="24"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B513993-6FD4-4281-FF98-79B8BE514C26}"/>
                  </a:ext>
                </a:extLst>
              </p:cNvPr>
              <p:cNvCxnSpPr>
                <a:cxnSpLocks/>
                <a:stCxn id="25" idx="2"/>
                <a:endCxn id="19"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3AE1DE5-361D-A028-4EBC-8DE7F7EC5C3D}"/>
                  </a:ext>
                </a:extLst>
              </p:cNvPr>
              <p:cNvCxnSpPr>
                <a:cxnSpLocks/>
                <a:stCxn id="19" idx="3"/>
                <a:endCxn id="20"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A0255-BD6F-6923-7676-007F7F799EAB}"/>
                  </a:ext>
                </a:extLst>
              </p:cNvPr>
              <p:cNvCxnSpPr>
                <a:cxnSpLocks/>
                <a:stCxn id="25" idx="2"/>
                <a:endCxn id="18"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E1CF589-96BD-0F21-A44E-BD61D5037C36}"/>
                  </a:ext>
                </a:extLst>
              </p:cNvPr>
              <p:cNvCxnSpPr>
                <a:cxnSpLocks/>
                <a:stCxn id="19" idx="1"/>
                <a:endCxn id="18"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89DAE6A-9D29-F71E-D374-193753865468}"/>
                  </a:ext>
                </a:extLst>
              </p:cNvPr>
              <p:cNvCxnSpPr>
                <a:cxnSpLocks/>
                <a:stCxn id="20" idx="1"/>
                <a:endCxn id="18"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128EFFBD-BF16-D24A-16F7-A08D6F8522FD}"/>
                </a:ext>
              </a:extLst>
            </p:cNvPr>
            <p:cNvCxnSpPr>
              <a:cxnSpLocks/>
              <a:stCxn id="19" idx="4"/>
              <a:endCxn id="21"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418698-5160-AF22-BF5F-E94FAD7947DB}"/>
                </a:ext>
              </a:extLst>
            </p:cNvPr>
            <p:cNvCxnSpPr>
              <a:cxnSpLocks/>
              <a:stCxn id="21" idx="5"/>
              <a:endCxn id="22"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9668720"/>
      </p:ext>
    </p:extLst>
  </p:cSld>
  <p:clrMapOvr>
    <a:masterClrMapping/>
  </p:clrMapOvr>
  <mc:AlternateContent xmlns:mc="http://schemas.openxmlformats.org/markup-compatibility/2006" xmlns:p14="http://schemas.microsoft.com/office/powerpoint/2010/main">
    <mc:Choice Requires="p14">
      <p:transition spd="slow" p14:dur="2000" advTm="13218"/>
    </mc:Choice>
    <mc:Fallback xmlns="">
      <p:transition spd="slow" advTm="13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6568-916C-4930-F82B-08D43D97DF3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50D45D4-F0E7-E599-0818-3536CEA84501}"/>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536136E-628D-8592-40E9-5E2728C2570A}"/>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LOSS FUNCTION</a:t>
            </a:r>
          </a:p>
        </p:txBody>
      </p:sp>
      <p:sp>
        <p:nvSpPr>
          <p:cNvPr id="3" name="Footer Placeholder 2">
            <a:extLst>
              <a:ext uri="{FF2B5EF4-FFF2-40B4-BE49-F238E27FC236}">
                <a16:creationId xmlns:a16="http://schemas.microsoft.com/office/drawing/2014/main" id="{D63B3919-AB66-16EA-A743-2A68064348EC}"/>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234F5C66-E4B9-28BF-D466-F3E38BB92EFC}"/>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23" name="TextBox 22">
            <a:extLst>
              <a:ext uri="{FF2B5EF4-FFF2-40B4-BE49-F238E27FC236}">
                <a16:creationId xmlns:a16="http://schemas.microsoft.com/office/drawing/2014/main" id="{8A7E04C0-BB27-16C7-60E9-3A10149A3DCA}"/>
              </a:ext>
            </a:extLst>
          </p:cNvPr>
          <p:cNvSpPr txBox="1"/>
          <p:nvPr/>
        </p:nvSpPr>
        <p:spPr>
          <a:xfrm>
            <a:off x="189160" y="6274930"/>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21 | </a:t>
            </a:r>
            <a:r>
              <a:rPr lang="en-GB" sz="1200" dirty="0">
                <a:latin typeface="Arial" panose="020B0604020202020204" pitchFamily="34" charset="0"/>
                <a:cs typeface="Arial" panose="020B0604020202020204" pitchFamily="34" charset="0"/>
              </a:rPr>
              <a:t>Categorical cross-entropy loss function</a:t>
            </a:r>
          </a:p>
        </p:txBody>
      </p:sp>
      <p:graphicFrame>
        <p:nvGraphicFramePr>
          <p:cNvPr id="42" name="Table 41">
            <a:extLst>
              <a:ext uri="{FF2B5EF4-FFF2-40B4-BE49-F238E27FC236}">
                <a16:creationId xmlns:a16="http://schemas.microsoft.com/office/drawing/2014/main" id="{864F6E7F-628B-F920-4222-D448FF82E332}"/>
              </a:ext>
            </a:extLst>
          </p:cNvPr>
          <p:cNvGraphicFramePr>
            <a:graphicFrameLocks noGrp="1"/>
          </p:cNvGraphicFramePr>
          <p:nvPr>
            <p:extLst>
              <p:ext uri="{D42A27DB-BD31-4B8C-83A1-F6EECF244321}">
                <p14:modId xmlns:p14="http://schemas.microsoft.com/office/powerpoint/2010/main" val="3781229154"/>
              </p:ext>
            </p:extLst>
          </p:nvPr>
        </p:nvGraphicFramePr>
        <p:xfrm>
          <a:off x="604745" y="962503"/>
          <a:ext cx="6292719" cy="3718080"/>
        </p:xfrm>
        <a:graphic>
          <a:graphicData uri="http://schemas.openxmlformats.org/drawingml/2006/table">
            <a:tbl>
              <a:tblPr firstRow="1" bandRow="1">
                <a:tableStyleId>{5940675A-B579-460E-94D1-54222C63F5DA}</a:tableStyleId>
              </a:tblPr>
              <a:tblGrid>
                <a:gridCol w="2097573">
                  <a:extLst>
                    <a:ext uri="{9D8B030D-6E8A-4147-A177-3AD203B41FA5}">
                      <a16:colId xmlns:a16="http://schemas.microsoft.com/office/drawing/2014/main" val="155502817"/>
                    </a:ext>
                  </a:extLst>
                </a:gridCol>
                <a:gridCol w="2097573">
                  <a:extLst>
                    <a:ext uri="{9D8B030D-6E8A-4147-A177-3AD203B41FA5}">
                      <a16:colId xmlns:a16="http://schemas.microsoft.com/office/drawing/2014/main" val="3796675668"/>
                    </a:ext>
                  </a:extLst>
                </a:gridCol>
                <a:gridCol w="2097573">
                  <a:extLst>
                    <a:ext uri="{9D8B030D-6E8A-4147-A177-3AD203B41FA5}">
                      <a16:colId xmlns:a16="http://schemas.microsoft.com/office/drawing/2014/main" val="166205417"/>
                    </a:ext>
                  </a:extLst>
                </a:gridCol>
              </a:tblGrid>
              <a:tr h="0">
                <a:tc>
                  <a:txBody>
                    <a:bodyPr/>
                    <a:lstStyle/>
                    <a:p>
                      <a:pPr algn="ctr"/>
                      <a:r>
                        <a:rPr lang="en-GB" sz="1600" b="1" dirty="0">
                          <a:solidFill>
                            <a:schemeClr val="bg1"/>
                          </a:solidFill>
                        </a:rPr>
                        <a:t>CLASS</a:t>
                      </a:r>
                    </a:p>
                  </a:txBody>
                  <a:tcPr marT="36000" marB="36000" anchor="ctr">
                    <a:solidFill>
                      <a:schemeClr val="tx1">
                        <a:lumMod val="75000"/>
                        <a:lumOff val="25000"/>
                      </a:schemeClr>
                    </a:solidFill>
                  </a:tcPr>
                </a:tc>
                <a:tc>
                  <a:txBody>
                    <a:bodyPr/>
                    <a:lstStyle/>
                    <a:p>
                      <a:pPr algn="ctr"/>
                      <a:r>
                        <a:rPr lang="en-GB" sz="1600" b="1" dirty="0">
                          <a:solidFill>
                            <a:schemeClr val="bg1"/>
                          </a:solidFill>
                        </a:rPr>
                        <a:t>TRUE LABEL</a:t>
                      </a:r>
                    </a:p>
                  </a:txBody>
                  <a:tcPr marT="36000" marB="36000" anchor="ctr">
                    <a:solidFill>
                      <a:schemeClr val="tx1">
                        <a:lumMod val="75000"/>
                        <a:lumOff val="25000"/>
                      </a:schemeClr>
                    </a:solidFill>
                  </a:tcPr>
                </a:tc>
                <a:tc>
                  <a:txBody>
                    <a:bodyPr/>
                    <a:lstStyle/>
                    <a:p>
                      <a:pPr algn="ctr"/>
                      <a:r>
                        <a:rPr lang="en-GB" sz="1600" b="1" dirty="0">
                          <a:solidFill>
                            <a:schemeClr val="bg1"/>
                          </a:solidFill>
                        </a:rPr>
                        <a:t>PROBABILITY</a:t>
                      </a:r>
                    </a:p>
                    <a:p>
                      <a:pPr algn="ctr"/>
                      <a:r>
                        <a:rPr lang="en-GB" sz="1600" b="1" dirty="0">
                          <a:solidFill>
                            <a:schemeClr val="bg1"/>
                          </a:solidFill>
                        </a:rPr>
                        <a:t>(FROM SOFTMAX)</a:t>
                      </a:r>
                    </a:p>
                  </a:txBody>
                  <a:tcPr marT="36000" marB="36000" anchor="ctr">
                    <a:solidFill>
                      <a:schemeClr val="tx1">
                        <a:lumMod val="75000"/>
                        <a:lumOff val="25000"/>
                      </a:schemeClr>
                    </a:solidFill>
                  </a:tcPr>
                </a:tc>
                <a:extLst>
                  <a:ext uri="{0D108BD9-81ED-4DB2-BD59-A6C34878D82A}">
                    <a16:rowId xmlns:a16="http://schemas.microsoft.com/office/drawing/2014/main" val="2125800652"/>
                  </a:ext>
                </a:extLst>
              </a:tr>
              <a:tr h="0">
                <a:tc>
                  <a:txBody>
                    <a:bodyPr/>
                    <a:lstStyle/>
                    <a:p>
                      <a:pPr algn="ctr"/>
                      <a:r>
                        <a:rPr lang="en-GB" sz="1600" dirty="0"/>
                        <a:t>Airplane</a:t>
                      </a:r>
                    </a:p>
                  </a:txBody>
                  <a:tcPr marT="36000" marB="36000"/>
                </a:tc>
                <a:tc>
                  <a:txBody>
                    <a:bodyPr/>
                    <a:lstStyle/>
                    <a:p>
                      <a:pPr algn="ctr"/>
                      <a:r>
                        <a:rPr lang="en-GB" sz="1600" dirty="0"/>
                        <a:t>0</a:t>
                      </a:r>
                    </a:p>
                  </a:txBody>
                  <a:tcPr marT="36000" marB="36000"/>
                </a:tc>
                <a:tc>
                  <a:txBody>
                    <a:bodyPr/>
                    <a:lstStyle/>
                    <a:p>
                      <a:pPr algn="ctr"/>
                      <a:r>
                        <a:rPr lang="en-GB" sz="1600" dirty="0"/>
                        <a:t>0.01 (1%)</a:t>
                      </a:r>
                    </a:p>
                  </a:txBody>
                  <a:tcPr marT="36000" marB="36000"/>
                </a:tc>
                <a:extLst>
                  <a:ext uri="{0D108BD9-81ED-4DB2-BD59-A6C34878D82A}">
                    <a16:rowId xmlns:a16="http://schemas.microsoft.com/office/drawing/2014/main" val="2332361970"/>
                  </a:ext>
                </a:extLst>
              </a:tr>
              <a:tr h="0">
                <a:tc>
                  <a:txBody>
                    <a:bodyPr/>
                    <a:lstStyle/>
                    <a:p>
                      <a:pPr algn="ctr"/>
                      <a:r>
                        <a:rPr lang="en-GB" sz="1600" dirty="0"/>
                        <a:t>Automobile</a:t>
                      </a:r>
                    </a:p>
                  </a:txBody>
                  <a:tcPr marT="36000" marB="36000"/>
                </a:tc>
                <a:tc>
                  <a:txBody>
                    <a:bodyPr/>
                    <a:lstStyle/>
                    <a:p>
                      <a:pPr algn="ctr"/>
                      <a:r>
                        <a:rPr lang="en-GB" sz="1600" dirty="0"/>
                        <a:t>0</a:t>
                      </a:r>
                    </a:p>
                  </a:txBody>
                  <a:tcPr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0.01 (1%)</a:t>
                      </a:r>
                    </a:p>
                  </a:txBody>
                  <a:tcPr marT="36000" marB="36000"/>
                </a:tc>
                <a:extLst>
                  <a:ext uri="{0D108BD9-81ED-4DB2-BD59-A6C34878D82A}">
                    <a16:rowId xmlns:a16="http://schemas.microsoft.com/office/drawing/2014/main" val="1083681942"/>
                  </a:ext>
                </a:extLst>
              </a:tr>
              <a:tr h="0">
                <a:tc>
                  <a:txBody>
                    <a:bodyPr/>
                    <a:lstStyle/>
                    <a:p>
                      <a:pPr algn="ctr"/>
                      <a:r>
                        <a:rPr lang="en-GB" sz="1600" dirty="0"/>
                        <a:t>Bird</a:t>
                      </a:r>
                    </a:p>
                  </a:txBody>
                  <a:tcPr marT="36000" marB="36000"/>
                </a:tc>
                <a:tc>
                  <a:txBody>
                    <a:bodyPr/>
                    <a:lstStyle/>
                    <a:p>
                      <a:pPr algn="ctr"/>
                      <a:r>
                        <a:rPr lang="en-GB" sz="1600" dirty="0"/>
                        <a:t>0</a:t>
                      </a:r>
                    </a:p>
                  </a:txBody>
                  <a:tcPr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0.01 (1%)</a:t>
                      </a:r>
                    </a:p>
                  </a:txBody>
                  <a:tcPr marT="36000" marB="36000"/>
                </a:tc>
                <a:extLst>
                  <a:ext uri="{0D108BD9-81ED-4DB2-BD59-A6C34878D82A}">
                    <a16:rowId xmlns:a16="http://schemas.microsoft.com/office/drawing/2014/main" val="2887660855"/>
                  </a:ext>
                </a:extLst>
              </a:tr>
              <a:tr h="0">
                <a:tc>
                  <a:txBody>
                    <a:bodyPr/>
                    <a:lstStyle/>
                    <a:p>
                      <a:pPr algn="ctr"/>
                      <a:r>
                        <a:rPr lang="en-GB" sz="1600" dirty="0"/>
                        <a:t>Cat</a:t>
                      </a:r>
                    </a:p>
                  </a:txBody>
                  <a:tcPr marT="36000" marB="36000">
                    <a:solidFill>
                      <a:schemeClr val="accent1">
                        <a:lumMod val="20000"/>
                        <a:lumOff val="80000"/>
                      </a:schemeClr>
                    </a:solidFill>
                  </a:tcPr>
                </a:tc>
                <a:tc>
                  <a:txBody>
                    <a:bodyPr/>
                    <a:lstStyle/>
                    <a:p>
                      <a:pPr algn="ctr"/>
                      <a:r>
                        <a:rPr lang="en-GB" sz="1600" dirty="0"/>
                        <a:t>1</a:t>
                      </a:r>
                    </a:p>
                  </a:txBody>
                  <a:tcPr marT="36000" marB="36000">
                    <a:solidFill>
                      <a:schemeClr val="accent1">
                        <a:lumMod val="20000"/>
                        <a:lumOff val="80000"/>
                      </a:schemeClr>
                    </a:solidFill>
                  </a:tcPr>
                </a:tc>
                <a:tc>
                  <a:txBody>
                    <a:bodyPr/>
                    <a:lstStyle/>
                    <a:p>
                      <a:pPr algn="ctr"/>
                      <a:r>
                        <a:rPr lang="en-GB" sz="1600" dirty="0"/>
                        <a:t>0.83 (83%)</a:t>
                      </a:r>
                    </a:p>
                  </a:txBody>
                  <a:tcPr marT="36000" marB="36000">
                    <a:solidFill>
                      <a:schemeClr val="accent1">
                        <a:lumMod val="20000"/>
                        <a:lumOff val="80000"/>
                      </a:schemeClr>
                    </a:solidFill>
                  </a:tcPr>
                </a:tc>
                <a:extLst>
                  <a:ext uri="{0D108BD9-81ED-4DB2-BD59-A6C34878D82A}">
                    <a16:rowId xmlns:a16="http://schemas.microsoft.com/office/drawing/2014/main" val="3144323807"/>
                  </a:ext>
                </a:extLst>
              </a:tr>
              <a:tr h="0">
                <a:tc>
                  <a:txBody>
                    <a:bodyPr/>
                    <a:lstStyle/>
                    <a:p>
                      <a:pPr algn="ctr"/>
                      <a:r>
                        <a:rPr lang="en-GB" sz="1600" dirty="0"/>
                        <a:t>Deer</a:t>
                      </a:r>
                    </a:p>
                  </a:txBody>
                  <a:tcPr marT="36000" marB="36000"/>
                </a:tc>
                <a:tc>
                  <a:txBody>
                    <a:bodyPr/>
                    <a:lstStyle/>
                    <a:p>
                      <a:pPr algn="ctr"/>
                      <a:r>
                        <a:rPr lang="en-GB" sz="1600" dirty="0"/>
                        <a:t>0</a:t>
                      </a:r>
                    </a:p>
                  </a:txBody>
                  <a:tcPr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0.05 (5%)</a:t>
                      </a:r>
                    </a:p>
                  </a:txBody>
                  <a:tcPr marT="36000" marB="36000"/>
                </a:tc>
                <a:extLst>
                  <a:ext uri="{0D108BD9-81ED-4DB2-BD59-A6C34878D82A}">
                    <a16:rowId xmlns:a16="http://schemas.microsoft.com/office/drawing/2014/main" val="2998780953"/>
                  </a:ext>
                </a:extLst>
              </a:tr>
              <a:tr h="0">
                <a:tc>
                  <a:txBody>
                    <a:bodyPr/>
                    <a:lstStyle/>
                    <a:p>
                      <a:pPr algn="ctr"/>
                      <a:r>
                        <a:rPr lang="en-GB" sz="1600" dirty="0"/>
                        <a:t>Dog</a:t>
                      </a:r>
                    </a:p>
                  </a:txBody>
                  <a:tcPr marT="36000" marB="36000"/>
                </a:tc>
                <a:tc>
                  <a:txBody>
                    <a:bodyPr/>
                    <a:lstStyle/>
                    <a:p>
                      <a:pPr algn="ctr"/>
                      <a:r>
                        <a:rPr lang="en-GB" sz="1600" dirty="0"/>
                        <a:t>0</a:t>
                      </a:r>
                    </a:p>
                  </a:txBody>
                  <a:tcPr marT="36000" marB="36000"/>
                </a:tc>
                <a:tc>
                  <a:txBody>
                    <a:bodyPr/>
                    <a:lstStyle/>
                    <a:p>
                      <a:pPr algn="ctr"/>
                      <a:r>
                        <a:rPr lang="en-GB" sz="1600" dirty="0"/>
                        <a:t>0.05 (5%)</a:t>
                      </a:r>
                    </a:p>
                  </a:txBody>
                  <a:tcPr marT="36000" marB="36000"/>
                </a:tc>
                <a:extLst>
                  <a:ext uri="{0D108BD9-81ED-4DB2-BD59-A6C34878D82A}">
                    <a16:rowId xmlns:a16="http://schemas.microsoft.com/office/drawing/2014/main" val="1724395900"/>
                  </a:ext>
                </a:extLst>
              </a:tr>
              <a:tr h="0">
                <a:tc>
                  <a:txBody>
                    <a:bodyPr/>
                    <a:lstStyle/>
                    <a:p>
                      <a:pPr algn="ctr"/>
                      <a:r>
                        <a:rPr lang="en-GB" sz="1600" dirty="0"/>
                        <a:t>Frog</a:t>
                      </a:r>
                    </a:p>
                  </a:txBody>
                  <a:tcPr marT="36000" marB="36000"/>
                </a:tc>
                <a:tc>
                  <a:txBody>
                    <a:bodyPr/>
                    <a:lstStyle/>
                    <a:p>
                      <a:pPr algn="ctr"/>
                      <a:r>
                        <a:rPr lang="en-GB" sz="1600" dirty="0"/>
                        <a:t>0</a:t>
                      </a:r>
                    </a:p>
                  </a:txBody>
                  <a:tcPr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0.01 (1%)</a:t>
                      </a:r>
                    </a:p>
                  </a:txBody>
                  <a:tcPr marT="0" marB="0"/>
                </a:tc>
                <a:extLst>
                  <a:ext uri="{0D108BD9-81ED-4DB2-BD59-A6C34878D82A}">
                    <a16:rowId xmlns:a16="http://schemas.microsoft.com/office/drawing/2014/main" val="3843258294"/>
                  </a:ext>
                </a:extLst>
              </a:tr>
              <a:tr h="0">
                <a:tc>
                  <a:txBody>
                    <a:bodyPr/>
                    <a:lstStyle/>
                    <a:p>
                      <a:pPr algn="ctr"/>
                      <a:r>
                        <a:rPr lang="en-GB" sz="1600" dirty="0"/>
                        <a:t>Horse</a:t>
                      </a:r>
                    </a:p>
                  </a:txBody>
                  <a:tcPr marT="36000" marB="36000"/>
                </a:tc>
                <a:tc>
                  <a:txBody>
                    <a:bodyPr/>
                    <a:lstStyle/>
                    <a:p>
                      <a:pPr algn="ctr"/>
                      <a:r>
                        <a:rPr lang="en-GB" sz="1600" dirty="0"/>
                        <a:t>0</a:t>
                      </a:r>
                    </a:p>
                  </a:txBody>
                  <a:tcPr marT="36000" marB="36000"/>
                </a:tc>
                <a:tc>
                  <a:txBody>
                    <a:bodyPr/>
                    <a:lstStyle/>
                    <a:p>
                      <a:pPr algn="ctr"/>
                      <a:r>
                        <a:rPr lang="en-GB" sz="1600" dirty="0"/>
                        <a:t>0.01 (1%)</a:t>
                      </a:r>
                    </a:p>
                  </a:txBody>
                  <a:tcPr marT="36000" marB="36000"/>
                </a:tc>
                <a:extLst>
                  <a:ext uri="{0D108BD9-81ED-4DB2-BD59-A6C34878D82A}">
                    <a16:rowId xmlns:a16="http://schemas.microsoft.com/office/drawing/2014/main" val="3332426422"/>
                  </a:ext>
                </a:extLst>
              </a:tr>
              <a:tr h="0">
                <a:tc>
                  <a:txBody>
                    <a:bodyPr/>
                    <a:lstStyle/>
                    <a:p>
                      <a:pPr algn="ctr"/>
                      <a:r>
                        <a:rPr lang="en-GB" sz="1600" dirty="0"/>
                        <a:t>Ship</a:t>
                      </a:r>
                    </a:p>
                  </a:txBody>
                  <a:tcPr marT="36000" marB="36000"/>
                </a:tc>
                <a:tc>
                  <a:txBody>
                    <a:bodyPr/>
                    <a:lstStyle/>
                    <a:p>
                      <a:pPr algn="ctr"/>
                      <a:r>
                        <a:rPr lang="en-GB" sz="1600" dirty="0"/>
                        <a:t>0</a:t>
                      </a:r>
                    </a:p>
                  </a:txBody>
                  <a:tcPr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0.01 (1%)</a:t>
                      </a:r>
                    </a:p>
                  </a:txBody>
                  <a:tcPr marT="36000" marB="36000"/>
                </a:tc>
                <a:extLst>
                  <a:ext uri="{0D108BD9-81ED-4DB2-BD59-A6C34878D82A}">
                    <a16:rowId xmlns:a16="http://schemas.microsoft.com/office/drawing/2014/main" val="1096680639"/>
                  </a:ext>
                </a:extLst>
              </a:tr>
              <a:tr h="0">
                <a:tc>
                  <a:txBody>
                    <a:bodyPr/>
                    <a:lstStyle/>
                    <a:p>
                      <a:pPr algn="ctr"/>
                      <a:r>
                        <a:rPr lang="en-GB" sz="1600" dirty="0"/>
                        <a:t>Truck</a:t>
                      </a:r>
                    </a:p>
                  </a:txBody>
                  <a:tcPr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0</a:t>
                      </a:r>
                    </a:p>
                  </a:txBody>
                  <a:tcPr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0.01 (1%)</a:t>
                      </a:r>
                    </a:p>
                  </a:txBody>
                  <a:tcPr marT="36000" marB="36000"/>
                </a:tc>
                <a:extLst>
                  <a:ext uri="{0D108BD9-81ED-4DB2-BD59-A6C34878D82A}">
                    <a16:rowId xmlns:a16="http://schemas.microsoft.com/office/drawing/2014/main" val="1979159620"/>
                  </a:ext>
                </a:extLst>
              </a:tr>
            </a:tbl>
          </a:graphicData>
        </a:graphic>
      </p:graphicFrame>
      <p:sp>
        <p:nvSpPr>
          <p:cNvPr id="7" name="TextBox 6">
            <a:extLst>
              <a:ext uri="{FF2B5EF4-FFF2-40B4-BE49-F238E27FC236}">
                <a16:creationId xmlns:a16="http://schemas.microsoft.com/office/drawing/2014/main" id="{A0182697-E18E-39B8-AF42-3B3AC4E25C14}"/>
              </a:ext>
            </a:extLst>
          </p:cNvPr>
          <p:cNvSpPr txBox="1"/>
          <p:nvPr/>
        </p:nvSpPr>
        <p:spPr>
          <a:xfrm>
            <a:off x="9174658" y="6437771"/>
            <a:ext cx="3114030"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(Ansari, 2023; Geeks for Geeks, 2024b)</a:t>
            </a:r>
            <a:endParaRPr lang="en-GB" sz="1200" dirty="0">
              <a:solidFill>
                <a:schemeClr val="bg1">
                  <a:lumMod val="50000"/>
                </a:schemeClr>
              </a:solidFill>
            </a:endParaRPr>
          </a:p>
        </p:txBody>
      </p:sp>
      <p:pic>
        <p:nvPicPr>
          <p:cNvPr id="4" name="Picture 3">
            <a:extLst>
              <a:ext uri="{FF2B5EF4-FFF2-40B4-BE49-F238E27FC236}">
                <a16:creationId xmlns:a16="http://schemas.microsoft.com/office/drawing/2014/main" id="{C40C97C0-E8C9-C10A-FA27-63E089AAA1F7}"/>
              </a:ext>
            </a:extLst>
          </p:cNvPr>
          <p:cNvPicPr>
            <a:picLocks noChangeAspect="1"/>
          </p:cNvPicPr>
          <p:nvPr/>
        </p:nvPicPr>
        <p:blipFill>
          <a:blip r:embed="rId5"/>
          <a:stretch>
            <a:fillRect/>
          </a:stretch>
        </p:blipFill>
        <p:spPr>
          <a:xfrm>
            <a:off x="1866014" y="4822243"/>
            <a:ext cx="8446401" cy="1473868"/>
          </a:xfrm>
          <a:prstGeom prst="rect">
            <a:avLst/>
          </a:prstGeom>
        </p:spPr>
      </p:pic>
      <p:sp>
        <p:nvSpPr>
          <p:cNvPr id="6" name="Rectangle 5">
            <a:extLst>
              <a:ext uri="{FF2B5EF4-FFF2-40B4-BE49-F238E27FC236}">
                <a16:creationId xmlns:a16="http://schemas.microsoft.com/office/drawing/2014/main" id="{714E2A28-D4D1-B7DA-4E32-2ADEE97D785A}"/>
              </a:ext>
            </a:extLst>
          </p:cNvPr>
          <p:cNvSpPr/>
          <p:nvPr/>
        </p:nvSpPr>
        <p:spPr>
          <a:xfrm flipV="1">
            <a:off x="2927648" y="5589239"/>
            <a:ext cx="2304256" cy="175759"/>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CF6F1F7-90AC-CB35-10C0-2088A390A2B0}"/>
              </a:ext>
            </a:extLst>
          </p:cNvPr>
          <p:cNvSpPr txBox="1"/>
          <p:nvPr/>
        </p:nvSpPr>
        <p:spPr>
          <a:xfrm>
            <a:off x="9396593" y="2402274"/>
            <a:ext cx="2100006" cy="707886"/>
          </a:xfrm>
          <a:prstGeom prst="rect">
            <a:avLst/>
          </a:prstGeom>
          <a:noFill/>
        </p:spPr>
        <p:txBody>
          <a:bodyPr wrap="square">
            <a:spAutoFit/>
          </a:bodyPr>
          <a:lstStyle/>
          <a:p>
            <a:r>
              <a:rPr lang="en-GB" sz="4000" b="0" i="0" dirty="0">
                <a:effectLst/>
                <a:latin typeface="Arial Black" panose="020B0A04020102020204" pitchFamily="34" charset="0"/>
              </a:rPr>
              <a:t>0.1863</a:t>
            </a:r>
            <a:endParaRPr lang="en-GB" sz="4000" dirty="0">
              <a:latin typeface="Arial Black" panose="020B0A04020102020204" pitchFamily="34" charset="0"/>
            </a:endParaRPr>
          </a:p>
        </p:txBody>
      </p:sp>
      <p:sp>
        <p:nvSpPr>
          <p:cNvPr id="10" name="Arrow: Right 9">
            <a:extLst>
              <a:ext uri="{FF2B5EF4-FFF2-40B4-BE49-F238E27FC236}">
                <a16:creationId xmlns:a16="http://schemas.microsoft.com/office/drawing/2014/main" id="{BAE0F2DF-8F07-626D-EB25-3806FB536A8E}"/>
              </a:ext>
            </a:extLst>
          </p:cNvPr>
          <p:cNvSpPr/>
          <p:nvPr/>
        </p:nvSpPr>
        <p:spPr>
          <a:xfrm>
            <a:off x="7248128" y="2270113"/>
            <a:ext cx="1926529" cy="97220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t>categorical cross-entropy</a:t>
            </a:r>
          </a:p>
        </p:txBody>
      </p:sp>
      <p:pic>
        <p:nvPicPr>
          <p:cNvPr id="31" name="Audio 30">
            <a:hlinkClick r:id="" action="ppaction://media"/>
            <a:extLst>
              <a:ext uri="{FF2B5EF4-FFF2-40B4-BE49-F238E27FC236}">
                <a16:creationId xmlns:a16="http://schemas.microsoft.com/office/drawing/2014/main" id="{244AC3BB-4F27-F9AE-A1EF-C5D98F53F18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87500" t="-287500" r="-287500" b="-287500"/>
          <a:stretch>
            <a:fillRect/>
          </a:stretch>
        </p:blipFill>
        <p:spPr>
          <a:xfrm>
            <a:off x="10052304" y="4718304"/>
            <a:ext cx="2057400" cy="2057400"/>
          </a:xfrm>
          <a:prstGeom prst="ellipse">
            <a:avLst/>
          </a:prstGeom>
        </p:spPr>
      </p:pic>
      <p:grpSp>
        <p:nvGrpSpPr>
          <p:cNvPr id="8" name="Group 7">
            <a:extLst>
              <a:ext uri="{FF2B5EF4-FFF2-40B4-BE49-F238E27FC236}">
                <a16:creationId xmlns:a16="http://schemas.microsoft.com/office/drawing/2014/main" id="{10F152FA-6596-4ED5-9AF2-B387930997F7}"/>
              </a:ext>
            </a:extLst>
          </p:cNvPr>
          <p:cNvGrpSpPr/>
          <p:nvPr/>
        </p:nvGrpSpPr>
        <p:grpSpPr>
          <a:xfrm>
            <a:off x="83950" y="42374"/>
            <a:ext cx="704042" cy="695764"/>
            <a:chOff x="455861" y="643519"/>
            <a:chExt cx="5568131" cy="5568131"/>
          </a:xfrm>
        </p:grpSpPr>
        <p:grpSp>
          <p:nvGrpSpPr>
            <p:cNvPr id="11" name="Group 10">
              <a:extLst>
                <a:ext uri="{FF2B5EF4-FFF2-40B4-BE49-F238E27FC236}">
                  <a16:creationId xmlns:a16="http://schemas.microsoft.com/office/drawing/2014/main" id="{3DEC756B-9BBE-0205-12A0-793CD4105B3B}"/>
                </a:ext>
              </a:extLst>
            </p:cNvPr>
            <p:cNvGrpSpPr/>
            <p:nvPr/>
          </p:nvGrpSpPr>
          <p:grpSpPr>
            <a:xfrm>
              <a:off x="455861" y="643519"/>
              <a:ext cx="5568131" cy="5568131"/>
              <a:chOff x="455861" y="643519"/>
              <a:chExt cx="5568131" cy="5568131"/>
            </a:xfrm>
          </p:grpSpPr>
          <p:sp>
            <p:nvSpPr>
              <p:cNvPr id="15" name="Rectangle 14">
                <a:extLst>
                  <a:ext uri="{FF2B5EF4-FFF2-40B4-BE49-F238E27FC236}">
                    <a16:creationId xmlns:a16="http://schemas.microsoft.com/office/drawing/2014/main" id="{620E52DE-3B61-4D2A-CAD8-3F3C835FE498}"/>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6" name="Graphic 15" descr="Cat with solid fill">
                <a:extLst>
                  <a:ext uri="{FF2B5EF4-FFF2-40B4-BE49-F238E27FC236}">
                    <a16:creationId xmlns:a16="http://schemas.microsoft.com/office/drawing/2014/main" id="{B7C65926-0CDF-3EA4-F823-1B341B62A6D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3878031" y="908720"/>
                <a:ext cx="1907458" cy="1907458"/>
              </a:xfrm>
              <a:prstGeom prst="rect">
                <a:avLst/>
              </a:prstGeom>
            </p:spPr>
          </p:pic>
          <p:pic>
            <p:nvPicPr>
              <p:cNvPr id="17" name="Graphic 16" descr="Convertible with solid fill">
                <a:extLst>
                  <a:ext uri="{FF2B5EF4-FFF2-40B4-BE49-F238E27FC236}">
                    <a16:creationId xmlns:a16="http://schemas.microsoft.com/office/drawing/2014/main" id="{798086E3-381E-562A-AB58-35D8FE89BE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3595" y="3871574"/>
                <a:ext cx="2203293" cy="2203293"/>
              </a:xfrm>
              <a:prstGeom prst="rect">
                <a:avLst/>
              </a:prstGeom>
            </p:spPr>
          </p:pic>
          <p:pic>
            <p:nvPicPr>
              <p:cNvPr id="18" name="Graphic 17" descr="Airplane with solid fill">
                <a:extLst>
                  <a:ext uri="{FF2B5EF4-FFF2-40B4-BE49-F238E27FC236}">
                    <a16:creationId xmlns:a16="http://schemas.microsoft.com/office/drawing/2014/main" id="{0BE4A1C2-2351-457F-E62E-FAB1E2E583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20036" y="3764575"/>
                <a:ext cx="1907458" cy="1907458"/>
              </a:xfrm>
              <a:prstGeom prst="rect">
                <a:avLst/>
              </a:prstGeom>
            </p:spPr>
          </p:pic>
          <p:sp>
            <p:nvSpPr>
              <p:cNvPr id="19" name="Oval 18">
                <a:extLst>
                  <a:ext uri="{FF2B5EF4-FFF2-40B4-BE49-F238E27FC236}">
                    <a16:creationId xmlns:a16="http://schemas.microsoft.com/office/drawing/2014/main" id="{E403C0F8-3D32-3809-78E0-1A8CA191C4CB}"/>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D127EE9E-72DA-39A4-5F63-E11DDA6308C5}"/>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4AF08475-90D0-F2F0-65C3-B9CB7B183806}"/>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EF3E693-E5F0-49F7-A677-9B1799211E7E}"/>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1BC486E6-8770-9D42-83A8-F8AD255B1317}"/>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56716084-3DC5-A0CE-AF67-1BD4B93F92D5}"/>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B162B5B-BBA2-F9EC-2414-3083CC324A6A}"/>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1AE8DE35-8B3F-A661-9B61-0FEACA5B5F67}"/>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F9E621C1-36F4-0695-13E1-87F1ACA1864D}"/>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BA5A0AB-57FF-0675-6E7C-DAC688173EF4}"/>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68D06F62-38C0-A5F8-CB5E-9CBD9FF00E22}"/>
                  </a:ext>
                </a:extLst>
              </p:cNvPr>
              <p:cNvCxnSpPr>
                <a:cxnSpLocks/>
                <a:stCxn id="28" idx="5"/>
                <a:endCxn id="20"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7AD40B5-5FD8-4F24-D4FC-F51947E701CB}"/>
                  </a:ext>
                </a:extLst>
              </p:cNvPr>
              <p:cNvCxnSpPr>
                <a:cxnSpLocks/>
                <a:stCxn id="26" idx="3"/>
                <a:endCxn id="21"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019BB6-65DE-7E42-9E9C-5D08ADE512C3}"/>
                  </a:ext>
                </a:extLst>
              </p:cNvPr>
              <p:cNvCxnSpPr>
                <a:cxnSpLocks/>
                <a:stCxn id="19"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87DFF1-52F4-51FC-F677-012CEE1F1FD3}"/>
                  </a:ext>
                </a:extLst>
              </p:cNvPr>
              <p:cNvCxnSpPr>
                <a:cxnSpLocks/>
                <a:stCxn id="29" idx="4"/>
                <a:endCxn id="28"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1707B1-B305-6594-C94E-8485EABAAD53}"/>
                  </a:ext>
                </a:extLst>
              </p:cNvPr>
              <p:cNvCxnSpPr>
                <a:cxnSpLocks/>
                <a:stCxn id="29" idx="3"/>
                <a:endCxn id="26"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572A16E-2327-A987-AD65-8037C4B8087F}"/>
                  </a:ext>
                </a:extLst>
              </p:cNvPr>
              <p:cNvCxnSpPr>
                <a:cxnSpLocks/>
                <a:stCxn id="30" idx="4"/>
                <a:endCxn id="29"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F1E8C9E-E3DC-267F-DE98-B8E525BBC4A0}"/>
                  </a:ext>
                </a:extLst>
              </p:cNvPr>
              <p:cNvCxnSpPr>
                <a:cxnSpLocks/>
                <a:stCxn id="25" idx="5"/>
                <a:endCxn id="26"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F243203-9B5F-223C-6C8F-019E90519CE4}"/>
                  </a:ext>
                </a:extLst>
              </p:cNvPr>
              <p:cNvCxnSpPr>
                <a:cxnSpLocks/>
                <a:stCxn id="24" idx="5"/>
                <a:endCxn id="29"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04B77AA-45F9-0303-A207-803F385BBF2D}"/>
                  </a:ext>
                </a:extLst>
              </p:cNvPr>
              <p:cNvCxnSpPr>
                <a:cxnSpLocks/>
                <a:stCxn id="30" idx="2"/>
                <a:endCxn id="24"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B6170C3-12C8-BA1C-5F97-19E0DACBF2CD}"/>
                  </a:ext>
                </a:extLst>
              </p:cNvPr>
              <p:cNvCxnSpPr>
                <a:cxnSpLocks/>
                <a:stCxn id="24" idx="3"/>
                <a:endCxn id="25"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57EF252-F22E-040B-91DD-676FD49E9B50}"/>
                  </a:ext>
                </a:extLst>
              </p:cNvPr>
              <p:cNvCxnSpPr>
                <a:cxnSpLocks/>
                <a:stCxn id="30" idx="2"/>
                <a:endCxn id="22"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99B4155-2345-5EFE-2288-3CDBFD922F34}"/>
                  </a:ext>
                </a:extLst>
              </p:cNvPr>
              <p:cNvCxnSpPr>
                <a:cxnSpLocks/>
                <a:stCxn id="24" idx="1"/>
                <a:endCxn id="22"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26FA4CC-BD95-936A-7F88-320C7494DC3D}"/>
                  </a:ext>
                </a:extLst>
              </p:cNvPr>
              <p:cNvCxnSpPr>
                <a:cxnSpLocks/>
                <a:stCxn id="25" idx="1"/>
                <a:endCxn id="22"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5AFECFAC-CA15-E42F-5B92-B7FBE915D071}"/>
                </a:ext>
              </a:extLst>
            </p:cNvPr>
            <p:cNvCxnSpPr>
              <a:cxnSpLocks/>
              <a:stCxn id="24" idx="4"/>
              <a:endCxn id="26"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C94AA6-46E0-D105-C21D-D19E14392B92}"/>
                </a:ext>
              </a:extLst>
            </p:cNvPr>
            <p:cNvCxnSpPr>
              <a:cxnSpLocks/>
              <a:stCxn id="26" idx="5"/>
              <a:endCxn id="28"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3952104"/>
      </p:ext>
    </p:extLst>
  </p:cSld>
  <p:clrMapOvr>
    <a:masterClrMapping/>
  </p:clrMapOvr>
  <mc:AlternateContent xmlns:mc="http://schemas.openxmlformats.org/markup-compatibility/2006" xmlns:p14="http://schemas.microsoft.com/office/powerpoint/2010/main">
    <mc:Choice Requires="p14">
      <p:transition spd="slow" p14:dur="2000" advTm="45802"/>
    </mc:Choice>
    <mc:Fallback xmlns="">
      <p:transition spd="slow" advTm="45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A588-B462-E9EE-BDFB-9D9EDD0DE9B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8C098F8-6A2F-FE57-DCB6-0C65F2C7947D}"/>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EF94285-1943-1E21-64E1-C736080034B7}"/>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EPOCHS</a:t>
            </a:r>
          </a:p>
        </p:txBody>
      </p:sp>
      <p:sp>
        <p:nvSpPr>
          <p:cNvPr id="3" name="Footer Placeholder 2">
            <a:extLst>
              <a:ext uri="{FF2B5EF4-FFF2-40B4-BE49-F238E27FC236}">
                <a16:creationId xmlns:a16="http://schemas.microsoft.com/office/drawing/2014/main" id="{CDAEB641-E741-9817-5688-BFF688CCE271}"/>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9D030D4B-DD1D-7049-B4A6-575AB0170A4F}"/>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4F7CC029-9FC5-DBAC-3682-C07F62CB4117}"/>
              </a:ext>
            </a:extLst>
          </p:cNvPr>
          <p:cNvSpPr txBox="1"/>
          <p:nvPr/>
        </p:nvSpPr>
        <p:spPr>
          <a:xfrm>
            <a:off x="9552384" y="6419076"/>
            <a:ext cx="2736304" cy="276999"/>
          </a:xfrm>
          <a:prstGeom prst="rect">
            <a:avLst/>
          </a:prstGeom>
          <a:noFill/>
        </p:spPr>
        <p:txBody>
          <a:bodyPr wrap="square">
            <a:spAutoFit/>
          </a:bodyPr>
          <a:lstStyle/>
          <a:p>
            <a:r>
              <a:rPr lang="en-GB" sz="1200" dirty="0">
                <a:solidFill>
                  <a:schemeClr val="bg1">
                    <a:lumMod val="50000"/>
                  </a:schemeClr>
                </a:solidFill>
              </a:rPr>
              <a:t>(Kubat, 2021; Russell &amp; Norvig, 2023)</a:t>
            </a:r>
          </a:p>
        </p:txBody>
      </p:sp>
      <p:pic>
        <p:nvPicPr>
          <p:cNvPr id="10" name="Picture 2">
            <a:extLst>
              <a:ext uri="{FF2B5EF4-FFF2-40B4-BE49-F238E27FC236}">
                <a16:creationId xmlns:a16="http://schemas.microsoft.com/office/drawing/2014/main" id="{216F1271-DFC3-1F0D-DCBD-11D2F888B6DF}"/>
              </a:ext>
            </a:extLst>
          </p:cNvPr>
          <p:cNvPicPr>
            <a:picLocks noChangeAspect="1" noChangeArrowheads="1"/>
          </p:cNvPicPr>
          <p:nvPr/>
        </p:nvPicPr>
        <p:blipFill>
          <a:blip r:embed="rId5">
            <a:alphaModFix amt="3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389515" y="1069489"/>
            <a:ext cx="6515220" cy="5228262"/>
          </a:xfrm>
          <a:prstGeom prst="rect">
            <a:avLst/>
          </a:prstGeom>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D8CDE4B-9950-C4B3-CAC9-0D28F2562DF4}"/>
              </a:ext>
            </a:extLst>
          </p:cNvPr>
          <p:cNvPicPr>
            <a:picLocks noChangeAspect="1"/>
          </p:cNvPicPr>
          <p:nvPr/>
        </p:nvPicPr>
        <p:blipFill>
          <a:blip r:embed="rId7"/>
          <a:stretch>
            <a:fillRect/>
          </a:stretch>
        </p:blipFill>
        <p:spPr>
          <a:xfrm>
            <a:off x="4079776" y="3289073"/>
            <a:ext cx="7470936" cy="2002064"/>
          </a:xfrm>
          <a:prstGeom prst="rect">
            <a:avLst/>
          </a:prstGeom>
        </p:spPr>
      </p:pic>
      <p:sp>
        <p:nvSpPr>
          <p:cNvPr id="8" name="Rectangle 7">
            <a:extLst>
              <a:ext uri="{FF2B5EF4-FFF2-40B4-BE49-F238E27FC236}">
                <a16:creationId xmlns:a16="http://schemas.microsoft.com/office/drawing/2014/main" id="{7B387851-9E8E-EBBE-47AB-FB95C654916B}"/>
              </a:ext>
            </a:extLst>
          </p:cNvPr>
          <p:cNvSpPr/>
          <p:nvPr/>
        </p:nvSpPr>
        <p:spPr>
          <a:xfrm flipV="1">
            <a:off x="5087888" y="4192441"/>
            <a:ext cx="216024" cy="19532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0A5058A-2EBF-205E-9517-DDEDE10C3A99}"/>
              </a:ext>
            </a:extLst>
          </p:cNvPr>
          <p:cNvSpPr/>
          <p:nvPr/>
        </p:nvSpPr>
        <p:spPr>
          <a:xfrm flipV="1">
            <a:off x="3600652" y="6021288"/>
            <a:ext cx="767155" cy="162084"/>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350ECA4A-7BF2-AE9A-5491-848E7F379349}"/>
              </a:ext>
            </a:extLst>
          </p:cNvPr>
          <p:cNvSpPr txBox="1"/>
          <p:nvPr/>
        </p:nvSpPr>
        <p:spPr>
          <a:xfrm>
            <a:off x="189160" y="6274930"/>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22 | </a:t>
            </a:r>
            <a:r>
              <a:rPr lang="en-GB" sz="1200" dirty="0">
                <a:latin typeface="Arial" panose="020B0604020202020204" pitchFamily="34" charset="0"/>
                <a:cs typeface="Arial" panose="020B0604020202020204" pitchFamily="34" charset="0"/>
              </a:rPr>
              <a:t>Epochs</a:t>
            </a:r>
          </a:p>
        </p:txBody>
      </p:sp>
      <p:pic>
        <p:nvPicPr>
          <p:cNvPr id="48" name="Audio 47">
            <a:hlinkClick r:id="" action="ppaction://media"/>
            <a:extLst>
              <a:ext uri="{FF2B5EF4-FFF2-40B4-BE49-F238E27FC236}">
                <a16:creationId xmlns:a16="http://schemas.microsoft.com/office/drawing/2014/main" id="{D68E2F32-9DE8-CE58-68F4-9AC0AAD5E99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4" name="Group 3">
            <a:extLst>
              <a:ext uri="{FF2B5EF4-FFF2-40B4-BE49-F238E27FC236}">
                <a16:creationId xmlns:a16="http://schemas.microsoft.com/office/drawing/2014/main" id="{37C63F64-DFC7-4A30-2E1E-288E5013FBF3}"/>
              </a:ext>
            </a:extLst>
          </p:cNvPr>
          <p:cNvGrpSpPr/>
          <p:nvPr/>
        </p:nvGrpSpPr>
        <p:grpSpPr>
          <a:xfrm>
            <a:off x="83950" y="42374"/>
            <a:ext cx="704042" cy="695764"/>
            <a:chOff x="455861" y="643519"/>
            <a:chExt cx="5568131" cy="5568131"/>
          </a:xfrm>
        </p:grpSpPr>
        <p:grpSp>
          <p:nvGrpSpPr>
            <p:cNvPr id="9" name="Group 8">
              <a:extLst>
                <a:ext uri="{FF2B5EF4-FFF2-40B4-BE49-F238E27FC236}">
                  <a16:creationId xmlns:a16="http://schemas.microsoft.com/office/drawing/2014/main" id="{1A314B67-3651-94F0-6129-9A0E85A010B3}"/>
                </a:ext>
              </a:extLst>
            </p:cNvPr>
            <p:cNvGrpSpPr/>
            <p:nvPr/>
          </p:nvGrpSpPr>
          <p:grpSpPr>
            <a:xfrm>
              <a:off x="455861" y="643519"/>
              <a:ext cx="5568131" cy="5568131"/>
              <a:chOff x="455861" y="643519"/>
              <a:chExt cx="5568131" cy="5568131"/>
            </a:xfrm>
          </p:grpSpPr>
          <p:sp>
            <p:nvSpPr>
              <p:cNvPr id="15" name="Rectangle 14">
                <a:extLst>
                  <a:ext uri="{FF2B5EF4-FFF2-40B4-BE49-F238E27FC236}">
                    <a16:creationId xmlns:a16="http://schemas.microsoft.com/office/drawing/2014/main" id="{418BADDE-0B84-B2FB-4934-A83B8AD520C7}"/>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6" name="Graphic 15" descr="Cat with solid fill">
                <a:extLst>
                  <a:ext uri="{FF2B5EF4-FFF2-40B4-BE49-F238E27FC236}">
                    <a16:creationId xmlns:a16="http://schemas.microsoft.com/office/drawing/2014/main" id="{4E8B02AE-2DA6-0E8C-B1E5-CCEAAC641F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17" name="Graphic 16" descr="Convertible with solid fill">
                <a:extLst>
                  <a:ext uri="{FF2B5EF4-FFF2-40B4-BE49-F238E27FC236}">
                    <a16:creationId xmlns:a16="http://schemas.microsoft.com/office/drawing/2014/main" id="{92E14792-DA1E-B104-4463-B1A65BB28B1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19" name="Graphic 18" descr="Airplane with solid fill">
                <a:extLst>
                  <a:ext uri="{FF2B5EF4-FFF2-40B4-BE49-F238E27FC236}">
                    <a16:creationId xmlns:a16="http://schemas.microsoft.com/office/drawing/2014/main" id="{6363B647-DB6C-B35B-0BAF-514A89663DC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20" name="Oval 19">
                <a:extLst>
                  <a:ext uri="{FF2B5EF4-FFF2-40B4-BE49-F238E27FC236}">
                    <a16:creationId xmlns:a16="http://schemas.microsoft.com/office/drawing/2014/main" id="{FA05CFF2-7AE3-9BEE-5D4E-E1DA545DD446}"/>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34D58BE0-63C9-F312-BC40-D2B76040A46B}"/>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5339999A-B148-6D8C-5561-069AB0775A8F}"/>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BE099A4-DF13-7BAF-6190-0635725A486F}"/>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D3B520C-EF9D-8914-F379-92544803FD17}"/>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EB285D8-8E20-A9C8-001B-7641743E2C75}"/>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3AA67EDC-6534-F423-203F-52DA1288E74E}"/>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4656F428-4C0E-6E9C-2E9D-85142A933D12}"/>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E41568B-61FB-0161-ACC1-0CD6B5CD608E}"/>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52D432B-DF7A-C422-87B0-0C9515DD785F}"/>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F87CFB18-A2EF-AC00-172F-5527DC826FF0}"/>
                  </a:ext>
                </a:extLst>
              </p:cNvPr>
              <p:cNvCxnSpPr>
                <a:cxnSpLocks/>
                <a:stCxn id="28" idx="5"/>
                <a:endCxn id="21"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E5D0F0-DCFE-EDC9-220E-FAED78B68F82}"/>
                  </a:ext>
                </a:extLst>
              </p:cNvPr>
              <p:cNvCxnSpPr>
                <a:cxnSpLocks/>
                <a:stCxn id="26" idx="3"/>
                <a:endCxn id="22"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993CCC-1A84-4925-0BC2-4F82C1D23A26}"/>
                  </a:ext>
                </a:extLst>
              </p:cNvPr>
              <p:cNvCxnSpPr>
                <a:cxnSpLocks/>
                <a:stCxn id="20"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89227DC-3EF7-97AD-60DB-CA7CB9B4C7A2}"/>
                  </a:ext>
                </a:extLst>
              </p:cNvPr>
              <p:cNvCxnSpPr>
                <a:cxnSpLocks/>
                <a:stCxn id="29" idx="4"/>
                <a:endCxn id="28"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19BB476-5AEB-848F-103B-D92B860F0BCD}"/>
                  </a:ext>
                </a:extLst>
              </p:cNvPr>
              <p:cNvCxnSpPr>
                <a:cxnSpLocks/>
                <a:stCxn id="29" idx="3"/>
                <a:endCxn id="26"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988F2A2-74DA-6DED-3783-462917774D2A}"/>
                  </a:ext>
                </a:extLst>
              </p:cNvPr>
              <p:cNvCxnSpPr>
                <a:cxnSpLocks/>
                <a:stCxn id="30" idx="4"/>
                <a:endCxn id="29"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7E5F3DF-864C-FB4F-D012-4BFB0BADFF84}"/>
                  </a:ext>
                </a:extLst>
              </p:cNvPr>
              <p:cNvCxnSpPr>
                <a:cxnSpLocks/>
                <a:stCxn id="25" idx="5"/>
                <a:endCxn id="26"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CF333DC-E507-5983-96A3-89D3A8FB0A03}"/>
                  </a:ext>
                </a:extLst>
              </p:cNvPr>
              <p:cNvCxnSpPr>
                <a:cxnSpLocks/>
                <a:stCxn id="24" idx="5"/>
                <a:endCxn id="29"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AA4D3AD-F197-1472-19D5-0D2C28CBAF2B}"/>
                  </a:ext>
                </a:extLst>
              </p:cNvPr>
              <p:cNvCxnSpPr>
                <a:cxnSpLocks/>
                <a:stCxn id="30" idx="2"/>
                <a:endCxn id="24"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90F845-99C9-3EDF-994C-E92BC065CE7C}"/>
                  </a:ext>
                </a:extLst>
              </p:cNvPr>
              <p:cNvCxnSpPr>
                <a:cxnSpLocks/>
                <a:stCxn id="24" idx="3"/>
                <a:endCxn id="25"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6144A6-5D54-1FE3-BA4C-68E463D5DCB9}"/>
                  </a:ext>
                </a:extLst>
              </p:cNvPr>
              <p:cNvCxnSpPr>
                <a:cxnSpLocks/>
                <a:stCxn id="30" idx="2"/>
                <a:endCxn id="23"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C26EABE-06F9-3C38-E760-AF59950A77C8}"/>
                  </a:ext>
                </a:extLst>
              </p:cNvPr>
              <p:cNvCxnSpPr>
                <a:cxnSpLocks/>
                <a:stCxn id="24" idx="1"/>
                <a:endCxn id="23"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310CD48-D8E1-2952-4F78-48929A021F7E}"/>
                  </a:ext>
                </a:extLst>
              </p:cNvPr>
              <p:cNvCxnSpPr>
                <a:cxnSpLocks/>
                <a:stCxn id="25" idx="1"/>
                <a:endCxn id="23"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DE2519C8-8B85-18A8-A08C-886BA5E0C2DC}"/>
                </a:ext>
              </a:extLst>
            </p:cNvPr>
            <p:cNvCxnSpPr>
              <a:cxnSpLocks/>
              <a:stCxn id="24" idx="4"/>
              <a:endCxn id="26"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444363A-DEB1-BB64-CCB9-A5366AA322D9}"/>
                </a:ext>
              </a:extLst>
            </p:cNvPr>
            <p:cNvCxnSpPr>
              <a:cxnSpLocks/>
              <a:stCxn id="26" idx="5"/>
              <a:endCxn id="28"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5515748"/>
      </p:ext>
    </p:extLst>
  </p:cSld>
  <p:clrMapOvr>
    <a:masterClrMapping/>
  </p:clrMapOvr>
  <mc:AlternateContent xmlns:mc="http://schemas.openxmlformats.org/markup-compatibility/2006" xmlns:p14="http://schemas.microsoft.com/office/powerpoint/2010/main">
    <mc:Choice Requires="p14">
      <p:transition spd="slow" p14:dur="2000" advTm="57068"/>
    </mc:Choice>
    <mc:Fallback xmlns="">
      <p:transition spd="slow" advTm="5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8EFFC-60E1-2E1A-1EA8-B180626F756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D6E3486-4F1D-26CD-C89D-38303523165B}"/>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D0636B6-B7E8-2853-68F4-BF2768C99C8B}"/>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1 ACCURACY AND LOSS</a:t>
            </a:r>
          </a:p>
        </p:txBody>
      </p:sp>
      <p:sp>
        <p:nvSpPr>
          <p:cNvPr id="3" name="Footer Placeholder 2">
            <a:extLst>
              <a:ext uri="{FF2B5EF4-FFF2-40B4-BE49-F238E27FC236}">
                <a16:creationId xmlns:a16="http://schemas.microsoft.com/office/drawing/2014/main" id="{7E80A81B-94E0-60CB-DF56-0CF159319629}"/>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020628BE-7D4E-FE7E-6240-735011B66880}"/>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B1B65035-905D-EDC6-7B0E-1740CE792FD3}"/>
              </a:ext>
            </a:extLst>
          </p:cNvPr>
          <p:cNvSpPr txBox="1"/>
          <p:nvPr/>
        </p:nvSpPr>
        <p:spPr>
          <a:xfrm>
            <a:off x="9984432" y="6419076"/>
            <a:ext cx="2304256" cy="276999"/>
          </a:xfrm>
          <a:prstGeom prst="rect">
            <a:avLst/>
          </a:prstGeom>
          <a:noFill/>
        </p:spPr>
        <p:txBody>
          <a:bodyPr wrap="square">
            <a:spAutoFit/>
          </a:bodyPr>
          <a:lstStyle/>
          <a:p>
            <a:r>
              <a:rPr lang="en-GB" sz="1200" b="1" dirty="0">
                <a:solidFill>
                  <a:schemeClr val="bg1">
                    <a:lumMod val="50000"/>
                  </a:schemeClr>
                </a:solidFill>
                <a:latin typeface="Arial" panose="020B0604020202020204" pitchFamily="34" charset="0"/>
                <a:cs typeface="Arial" panose="020B0604020202020204" pitchFamily="34" charset="0"/>
              </a:rPr>
              <a:t>Citation: </a:t>
            </a:r>
            <a:r>
              <a:rPr lang="en-GB" sz="1200" dirty="0">
                <a:solidFill>
                  <a:schemeClr val="bg1">
                    <a:lumMod val="50000"/>
                  </a:schemeClr>
                </a:solidFill>
                <a:latin typeface="Arial" panose="020B0604020202020204" pitchFamily="34" charset="0"/>
                <a:cs typeface="Arial" panose="020B0604020202020204" pitchFamily="34" charset="0"/>
              </a:rPr>
              <a:t>(, 2024)</a:t>
            </a:r>
            <a:r>
              <a:rPr lang="en-GB" sz="1200" b="1" dirty="0">
                <a:solidFill>
                  <a:schemeClr val="bg1">
                    <a:lumMod val="50000"/>
                  </a:schemeClr>
                </a:solidFill>
                <a:latin typeface="Arial" panose="020B0604020202020204" pitchFamily="34" charset="0"/>
                <a:cs typeface="Arial" panose="020B0604020202020204" pitchFamily="34" charset="0"/>
              </a:rPr>
              <a:t> </a:t>
            </a:r>
            <a:endParaRPr lang="en-GB" sz="1200" dirty="0">
              <a:solidFill>
                <a:schemeClr val="bg1">
                  <a:lumMod val="50000"/>
                </a:schemeClr>
              </a:solidFill>
            </a:endParaRPr>
          </a:p>
        </p:txBody>
      </p:sp>
      <p:pic>
        <p:nvPicPr>
          <p:cNvPr id="1026" name="Picture 2">
            <a:extLst>
              <a:ext uri="{FF2B5EF4-FFF2-40B4-BE49-F238E27FC236}">
                <a16:creationId xmlns:a16="http://schemas.microsoft.com/office/drawing/2014/main" id="{5185B176-5A7C-9BC9-7450-2351A5ED9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84" y="1395958"/>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63E1E3-0D66-107F-4C56-C67D79716C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49" y="1412776"/>
            <a:ext cx="5400675" cy="433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F9F8DA-6991-4A22-175D-ED55CEC841ED}"/>
              </a:ext>
            </a:extLst>
          </p:cNvPr>
          <p:cNvSpPr txBox="1"/>
          <p:nvPr/>
        </p:nvSpPr>
        <p:spPr>
          <a:xfrm>
            <a:off x="189160" y="6274930"/>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23 | </a:t>
            </a:r>
            <a:r>
              <a:rPr lang="en-GB" sz="1200" dirty="0">
                <a:latin typeface="Arial" panose="020B0604020202020204" pitchFamily="34" charset="0"/>
                <a:cs typeface="Arial" panose="020B0604020202020204" pitchFamily="34" charset="0"/>
              </a:rPr>
              <a:t>Model 1 Accuracy and Loss</a:t>
            </a:r>
          </a:p>
        </p:txBody>
      </p:sp>
      <p:pic>
        <p:nvPicPr>
          <p:cNvPr id="30" name="Audio 29">
            <a:hlinkClick r:id="" action="ppaction://media"/>
            <a:extLst>
              <a:ext uri="{FF2B5EF4-FFF2-40B4-BE49-F238E27FC236}">
                <a16:creationId xmlns:a16="http://schemas.microsoft.com/office/drawing/2014/main" id="{AF44D122-F7ED-6621-12AC-8C4A97FB95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6" name="Group 5">
            <a:extLst>
              <a:ext uri="{FF2B5EF4-FFF2-40B4-BE49-F238E27FC236}">
                <a16:creationId xmlns:a16="http://schemas.microsoft.com/office/drawing/2014/main" id="{7A2624AF-D109-595E-1F28-C5B0936E2AEF}"/>
              </a:ext>
            </a:extLst>
          </p:cNvPr>
          <p:cNvGrpSpPr/>
          <p:nvPr/>
        </p:nvGrpSpPr>
        <p:grpSpPr>
          <a:xfrm>
            <a:off x="83950" y="42374"/>
            <a:ext cx="704042" cy="695764"/>
            <a:chOff x="455861" y="643519"/>
            <a:chExt cx="5568131" cy="5568131"/>
          </a:xfrm>
        </p:grpSpPr>
        <p:grpSp>
          <p:nvGrpSpPr>
            <p:cNvPr id="8" name="Group 7">
              <a:extLst>
                <a:ext uri="{FF2B5EF4-FFF2-40B4-BE49-F238E27FC236}">
                  <a16:creationId xmlns:a16="http://schemas.microsoft.com/office/drawing/2014/main" id="{6151EC4F-DDE6-D9FA-F14E-63299F5BF172}"/>
                </a:ext>
              </a:extLst>
            </p:cNvPr>
            <p:cNvGrpSpPr/>
            <p:nvPr/>
          </p:nvGrpSpPr>
          <p:grpSpPr>
            <a:xfrm>
              <a:off x="455861" y="643519"/>
              <a:ext cx="5568131" cy="5568131"/>
              <a:chOff x="455861" y="643519"/>
              <a:chExt cx="5568131" cy="5568131"/>
            </a:xfrm>
          </p:grpSpPr>
          <p:sp>
            <p:nvSpPr>
              <p:cNvPr id="11" name="Rectangle 10">
                <a:extLst>
                  <a:ext uri="{FF2B5EF4-FFF2-40B4-BE49-F238E27FC236}">
                    <a16:creationId xmlns:a16="http://schemas.microsoft.com/office/drawing/2014/main" id="{3EB9F36E-7F74-E01A-5BF7-FDB4CCF0DF98}"/>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Graphic 12" descr="Cat with solid fill">
                <a:extLst>
                  <a:ext uri="{FF2B5EF4-FFF2-40B4-BE49-F238E27FC236}">
                    <a16:creationId xmlns:a16="http://schemas.microsoft.com/office/drawing/2014/main" id="{7C905044-76F0-97C4-213E-F4D99EC1BA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14" name="Graphic 13" descr="Convertible with solid fill">
                <a:extLst>
                  <a:ext uri="{FF2B5EF4-FFF2-40B4-BE49-F238E27FC236}">
                    <a16:creationId xmlns:a16="http://schemas.microsoft.com/office/drawing/2014/main" id="{045FA0D7-0236-3519-2B9E-D4497E289A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15" name="Graphic 14" descr="Airplane with solid fill">
                <a:extLst>
                  <a:ext uri="{FF2B5EF4-FFF2-40B4-BE49-F238E27FC236}">
                    <a16:creationId xmlns:a16="http://schemas.microsoft.com/office/drawing/2014/main" id="{F632C03C-3718-372E-CB35-5176BBE377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16" name="Oval 15">
                <a:extLst>
                  <a:ext uri="{FF2B5EF4-FFF2-40B4-BE49-F238E27FC236}">
                    <a16:creationId xmlns:a16="http://schemas.microsoft.com/office/drawing/2014/main" id="{51F7CEA6-857D-6A28-7A85-77CA6BFC3CA4}"/>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9701DFA-F443-F994-86BB-EC97E38DED61}"/>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A038EB37-7259-F5C1-4473-A7CDA3951EEF}"/>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2836CEE-8778-0803-09F1-79D23AE151AA}"/>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9B191BAA-3F9E-9FA9-F7F0-3EBCB9EB773A}"/>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F8C0C7F7-C57A-CC09-1052-EF86FAD23B1F}"/>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982553B-D529-5EEB-5AA0-B7A29A26C26F}"/>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6140C7B-DA2F-449C-671F-87CDA2CBF765}"/>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285F7FB4-CDA6-19C6-3735-A64C2F544330}"/>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E2CDED9-984C-D970-5975-D0F3C296D254}"/>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AD29C0A7-EA8F-28A4-113A-C051DCC88521}"/>
                  </a:ext>
                </a:extLst>
              </p:cNvPr>
              <p:cNvCxnSpPr>
                <a:cxnSpLocks/>
                <a:stCxn id="23" idx="5"/>
                <a:endCxn id="17"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EA168CD-143A-F486-570B-3EEECA986767}"/>
                  </a:ext>
                </a:extLst>
              </p:cNvPr>
              <p:cNvCxnSpPr>
                <a:cxnSpLocks/>
                <a:stCxn id="22" idx="3"/>
                <a:endCxn id="1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4EC9439-BB78-193E-C789-EBEBC66388D1}"/>
                  </a:ext>
                </a:extLst>
              </p:cNvPr>
              <p:cNvCxnSpPr>
                <a:cxnSpLocks/>
                <a:stCxn id="16"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E0BA03-87BF-DE61-B8A3-649D41FF3A27}"/>
                  </a:ext>
                </a:extLst>
              </p:cNvPr>
              <p:cNvCxnSpPr>
                <a:cxnSpLocks/>
                <a:stCxn id="24" idx="4"/>
                <a:endCxn id="23"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D2250E1-DEF6-AD5E-ACEF-86994E9C676C}"/>
                  </a:ext>
                </a:extLst>
              </p:cNvPr>
              <p:cNvCxnSpPr>
                <a:cxnSpLocks/>
                <a:stCxn id="24" idx="3"/>
                <a:endCxn id="22"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DCC72E4-49E3-CB0D-0B34-147942DCF8B0}"/>
                  </a:ext>
                </a:extLst>
              </p:cNvPr>
              <p:cNvCxnSpPr>
                <a:cxnSpLocks/>
                <a:stCxn id="25" idx="4"/>
                <a:endCxn id="24"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38D0078-94E9-628F-4927-995CC1144FF5}"/>
                  </a:ext>
                </a:extLst>
              </p:cNvPr>
              <p:cNvCxnSpPr>
                <a:cxnSpLocks/>
                <a:stCxn id="21" idx="5"/>
                <a:endCxn id="22"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B95F294-B619-6EE1-0D04-EB8DF69AEE80}"/>
                  </a:ext>
                </a:extLst>
              </p:cNvPr>
              <p:cNvCxnSpPr>
                <a:cxnSpLocks/>
                <a:stCxn id="20" idx="5"/>
                <a:endCxn id="24"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FAF50A-CDEF-B615-0C05-55DED22030A7}"/>
                  </a:ext>
                </a:extLst>
              </p:cNvPr>
              <p:cNvCxnSpPr>
                <a:cxnSpLocks/>
                <a:stCxn id="25" idx="2"/>
                <a:endCxn id="20"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5FCCE2A-8964-174A-8486-3EA24510CAD3}"/>
                  </a:ext>
                </a:extLst>
              </p:cNvPr>
              <p:cNvCxnSpPr>
                <a:cxnSpLocks/>
                <a:stCxn id="20" idx="3"/>
                <a:endCxn id="21"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6582C0-DF6A-9A43-ED43-AA1D6D8AAA16}"/>
                  </a:ext>
                </a:extLst>
              </p:cNvPr>
              <p:cNvCxnSpPr>
                <a:cxnSpLocks/>
                <a:stCxn id="25" idx="2"/>
                <a:endCxn id="1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53480C9-F6F0-6804-BB8F-06ACE7BC856C}"/>
                  </a:ext>
                </a:extLst>
              </p:cNvPr>
              <p:cNvCxnSpPr>
                <a:cxnSpLocks/>
                <a:stCxn id="20" idx="1"/>
                <a:endCxn id="1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03B0E18-76F4-CE5D-0239-C075887848BC}"/>
                  </a:ext>
                </a:extLst>
              </p:cNvPr>
              <p:cNvCxnSpPr>
                <a:cxnSpLocks/>
                <a:stCxn id="21" idx="1"/>
                <a:endCxn id="1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E027D2B8-3308-8877-D360-95A6BA077D52}"/>
                </a:ext>
              </a:extLst>
            </p:cNvPr>
            <p:cNvCxnSpPr>
              <a:cxnSpLocks/>
              <a:stCxn id="20" idx="4"/>
              <a:endCxn id="22"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B6D916-08B4-02A4-3BF8-3D2530E4E930}"/>
                </a:ext>
              </a:extLst>
            </p:cNvPr>
            <p:cNvCxnSpPr>
              <a:cxnSpLocks/>
              <a:stCxn id="22" idx="5"/>
              <a:endCxn id="23"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9320095"/>
      </p:ext>
    </p:extLst>
  </p:cSld>
  <p:clrMapOvr>
    <a:masterClrMapping/>
  </p:clrMapOvr>
  <mc:AlternateContent xmlns:mc="http://schemas.openxmlformats.org/markup-compatibility/2006" xmlns:p14="http://schemas.microsoft.com/office/powerpoint/2010/main">
    <mc:Choice Requires="p14">
      <p:transition spd="slow" p14:dur="2000" advTm="26104"/>
    </mc:Choice>
    <mc:Fallback xmlns="">
      <p:transition spd="slow" advTm="26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B7B7BF-2A13-9AA0-8D46-20F481476D5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0282957-EEEF-B989-A8FA-07704F9AA8F2}"/>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82A59BB1-5E5F-7162-A96D-D9AE37DA8FEE}"/>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2D5FA048-56B9-B17F-D1E1-76792B41B0B0}"/>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F8E7EE8A-06BE-0256-4266-6D55FA971A4B}"/>
              </a:ext>
            </a:extLst>
          </p:cNvPr>
          <p:cNvSpPr txBox="1"/>
          <p:nvPr/>
        </p:nvSpPr>
        <p:spPr>
          <a:xfrm>
            <a:off x="4151784" y="2921168"/>
            <a:ext cx="4348632" cy="1015663"/>
          </a:xfrm>
          <a:prstGeom prst="rect">
            <a:avLst/>
          </a:prstGeom>
          <a:noFill/>
        </p:spPr>
        <p:txBody>
          <a:bodyPr wrap="square" rtlCol="0">
            <a:spAutoFit/>
          </a:bodyPr>
          <a:lstStyle/>
          <a:p>
            <a:r>
              <a:rPr lang="en-GB" sz="6000" dirty="0">
                <a:solidFill>
                  <a:schemeClr val="bg1"/>
                </a:solidFill>
                <a:latin typeface="Arial Black" panose="020B0A04020102020204" pitchFamily="34" charset="0"/>
              </a:rPr>
              <a:t>MODEL 2</a:t>
            </a:r>
          </a:p>
        </p:txBody>
      </p:sp>
    </p:spTree>
    <p:extLst>
      <p:ext uri="{BB962C8B-B14F-4D97-AF65-F5344CB8AC3E}">
        <p14:creationId xmlns:p14="http://schemas.microsoft.com/office/powerpoint/2010/main" val="1513684453"/>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31853-A89C-7031-D642-5D101A5A4F0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CE6A06C-E164-4E10-79E1-72951A2EA6A6}"/>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C982652-D3AC-E574-10A0-E1E57713F787}"/>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DATA AUGMENTATION</a:t>
            </a:r>
          </a:p>
        </p:txBody>
      </p:sp>
      <p:sp>
        <p:nvSpPr>
          <p:cNvPr id="3" name="Footer Placeholder 2">
            <a:extLst>
              <a:ext uri="{FF2B5EF4-FFF2-40B4-BE49-F238E27FC236}">
                <a16:creationId xmlns:a16="http://schemas.microsoft.com/office/drawing/2014/main" id="{666DEFF2-6B9A-EB82-DDC7-C87DE379F610}"/>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7286C7BE-D07F-D0B5-53F1-7DD07E2C78DF}"/>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4098" name="Picture 2">
            <a:extLst>
              <a:ext uri="{FF2B5EF4-FFF2-40B4-BE49-F238E27FC236}">
                <a16:creationId xmlns:a16="http://schemas.microsoft.com/office/drawing/2014/main" id="{22158F87-382C-7863-F751-8210C2C37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4764" y="878283"/>
            <a:ext cx="6562483"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9D65D4-F5A5-46C2-153B-34834E859182}"/>
              </a:ext>
            </a:extLst>
          </p:cNvPr>
          <p:cNvPicPr>
            <a:picLocks noChangeAspect="1"/>
          </p:cNvPicPr>
          <p:nvPr/>
        </p:nvPicPr>
        <p:blipFill>
          <a:blip r:embed="rId6"/>
          <a:stretch>
            <a:fillRect/>
          </a:stretch>
        </p:blipFill>
        <p:spPr>
          <a:xfrm>
            <a:off x="4725663" y="4258296"/>
            <a:ext cx="6770936" cy="2167281"/>
          </a:xfrm>
          <a:prstGeom prst="rect">
            <a:avLst/>
          </a:prstGeom>
        </p:spPr>
      </p:pic>
      <p:pic>
        <p:nvPicPr>
          <p:cNvPr id="4100" name="Picture 4">
            <a:extLst>
              <a:ext uri="{FF2B5EF4-FFF2-40B4-BE49-F238E27FC236}">
                <a16:creationId xmlns:a16="http://schemas.microsoft.com/office/drawing/2014/main" id="{6BB45C66-5666-18FE-DF69-6BB6BABBB7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384" y="1772816"/>
            <a:ext cx="3705225" cy="39147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CC5D9D-630F-4BF1-EF1E-1DED674AB610}"/>
              </a:ext>
            </a:extLst>
          </p:cNvPr>
          <p:cNvSpPr txBox="1"/>
          <p:nvPr/>
        </p:nvSpPr>
        <p:spPr>
          <a:xfrm>
            <a:off x="443046" y="5350792"/>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24 | </a:t>
            </a:r>
            <a:r>
              <a:rPr lang="en-GB" sz="1200" dirty="0">
                <a:latin typeface="Arial" panose="020B0604020202020204" pitchFamily="34" charset="0"/>
                <a:cs typeface="Arial" panose="020B0604020202020204" pitchFamily="34" charset="0"/>
              </a:rPr>
              <a:t>Cat image in CIFAR-10</a:t>
            </a:r>
          </a:p>
        </p:txBody>
      </p:sp>
      <p:sp>
        <p:nvSpPr>
          <p:cNvPr id="9" name="TextBox 8">
            <a:extLst>
              <a:ext uri="{FF2B5EF4-FFF2-40B4-BE49-F238E27FC236}">
                <a16:creationId xmlns:a16="http://schemas.microsoft.com/office/drawing/2014/main" id="{377F3448-62E3-B104-A0DF-424859923E46}"/>
              </a:ext>
            </a:extLst>
          </p:cNvPr>
          <p:cNvSpPr txBox="1"/>
          <p:nvPr/>
        </p:nvSpPr>
        <p:spPr>
          <a:xfrm>
            <a:off x="4655840" y="3823898"/>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25 | </a:t>
            </a:r>
            <a:r>
              <a:rPr lang="en-GB" sz="1200" dirty="0">
                <a:latin typeface="Arial" panose="020B0604020202020204" pitchFamily="34" charset="0"/>
                <a:cs typeface="Arial" panose="020B0604020202020204" pitchFamily="34" charset="0"/>
              </a:rPr>
              <a:t>Data augmented cat image in CIFAR-10</a:t>
            </a:r>
          </a:p>
        </p:txBody>
      </p:sp>
      <p:pic>
        <p:nvPicPr>
          <p:cNvPr id="23" name="Audio 22">
            <a:hlinkClick r:id="" action="ppaction://media"/>
            <a:extLst>
              <a:ext uri="{FF2B5EF4-FFF2-40B4-BE49-F238E27FC236}">
                <a16:creationId xmlns:a16="http://schemas.microsoft.com/office/drawing/2014/main" id="{B067FC24-E146-7155-8227-AC0366CAF7B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4" name="Group 3">
            <a:extLst>
              <a:ext uri="{FF2B5EF4-FFF2-40B4-BE49-F238E27FC236}">
                <a16:creationId xmlns:a16="http://schemas.microsoft.com/office/drawing/2014/main" id="{2165EA48-3208-BD84-F03E-98D978CDB722}"/>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8ECFB732-3319-4826-CB8A-AE6E717F445C}"/>
                </a:ext>
              </a:extLst>
            </p:cNvPr>
            <p:cNvGrpSpPr/>
            <p:nvPr/>
          </p:nvGrpSpPr>
          <p:grpSpPr>
            <a:xfrm>
              <a:off x="455861" y="643519"/>
              <a:ext cx="5568131" cy="5568131"/>
              <a:chOff x="455861" y="643519"/>
              <a:chExt cx="5568131" cy="5568131"/>
            </a:xfrm>
          </p:grpSpPr>
          <p:sp>
            <p:nvSpPr>
              <p:cNvPr id="13" name="Rectangle 12">
                <a:extLst>
                  <a:ext uri="{FF2B5EF4-FFF2-40B4-BE49-F238E27FC236}">
                    <a16:creationId xmlns:a16="http://schemas.microsoft.com/office/drawing/2014/main" id="{FEE52BC6-A42B-2A38-4936-C06DA187CCB4}"/>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4" name="Graphic 13" descr="Cat with solid fill">
                <a:extLst>
                  <a:ext uri="{FF2B5EF4-FFF2-40B4-BE49-F238E27FC236}">
                    <a16:creationId xmlns:a16="http://schemas.microsoft.com/office/drawing/2014/main" id="{56FB5222-AF55-C989-D652-AF9EC953AAD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15" name="Graphic 14" descr="Convertible with solid fill">
                <a:extLst>
                  <a:ext uri="{FF2B5EF4-FFF2-40B4-BE49-F238E27FC236}">
                    <a16:creationId xmlns:a16="http://schemas.microsoft.com/office/drawing/2014/main" id="{9DAFF170-9177-B2FC-B289-CE04D9F3F0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16" name="Graphic 15" descr="Airplane with solid fill">
                <a:extLst>
                  <a:ext uri="{FF2B5EF4-FFF2-40B4-BE49-F238E27FC236}">
                    <a16:creationId xmlns:a16="http://schemas.microsoft.com/office/drawing/2014/main" id="{58D86A03-C565-2928-5AF1-64127FA40E1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17" name="Oval 16">
                <a:extLst>
                  <a:ext uri="{FF2B5EF4-FFF2-40B4-BE49-F238E27FC236}">
                    <a16:creationId xmlns:a16="http://schemas.microsoft.com/office/drawing/2014/main" id="{7CB706D9-FF21-F6FF-AB93-91A0217CC9C4}"/>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731780B-2D3F-5315-CBF8-37E482797726}"/>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88F5964C-54F5-71E1-FA39-321242D63917}"/>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1E81918-3F94-8D5E-3CBB-716CAC076B40}"/>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E0EE3DAB-6367-A975-84A4-186E53040913}"/>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B3D5F93-BEAF-E6F0-29DC-76731FD6E437}"/>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89FA67AB-6D4A-195E-792F-24A77E9ECD76}"/>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310804EC-F9CC-435C-2C4F-FCED2D8C2740}"/>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49F46AD-6411-1745-6601-E9E5CE73E0B7}"/>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63FE47BA-671F-F76C-7950-B423E2DD0283}"/>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7810DF4F-FBBB-D93C-8C43-F5F8C9685B45}"/>
                  </a:ext>
                </a:extLst>
              </p:cNvPr>
              <p:cNvCxnSpPr>
                <a:cxnSpLocks/>
                <a:stCxn id="25" idx="5"/>
                <a:endCxn id="18"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A34D91-4A22-F736-441E-7ED8A357F5D2}"/>
                  </a:ext>
                </a:extLst>
              </p:cNvPr>
              <p:cNvCxnSpPr>
                <a:cxnSpLocks/>
                <a:stCxn id="24" idx="3"/>
                <a:endCxn id="19"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BBE3F5-276C-CBBC-F332-5A4E14FC89E2}"/>
                  </a:ext>
                </a:extLst>
              </p:cNvPr>
              <p:cNvCxnSpPr>
                <a:cxnSpLocks/>
                <a:stCxn id="17"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7AC2B52-132B-A862-2B5B-096486C51690}"/>
                  </a:ext>
                </a:extLst>
              </p:cNvPr>
              <p:cNvCxnSpPr>
                <a:cxnSpLocks/>
                <a:stCxn id="26" idx="4"/>
                <a:endCxn id="25"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7048D7-8D09-C51A-4108-2D02CAD2435F}"/>
                  </a:ext>
                </a:extLst>
              </p:cNvPr>
              <p:cNvCxnSpPr>
                <a:cxnSpLocks/>
                <a:stCxn id="26" idx="3"/>
                <a:endCxn id="24"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89CE411-18FE-CB0B-2D83-14992E81B24A}"/>
                  </a:ext>
                </a:extLst>
              </p:cNvPr>
              <p:cNvCxnSpPr>
                <a:cxnSpLocks/>
                <a:stCxn id="28" idx="4"/>
                <a:endCxn id="26"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A1A918-FF96-4DD2-FFA2-AE9579125DBE}"/>
                  </a:ext>
                </a:extLst>
              </p:cNvPr>
              <p:cNvCxnSpPr>
                <a:cxnSpLocks/>
                <a:stCxn id="22" idx="5"/>
                <a:endCxn id="24"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1081F1-89B9-F7E5-2485-AAFB0C485B03}"/>
                  </a:ext>
                </a:extLst>
              </p:cNvPr>
              <p:cNvCxnSpPr>
                <a:cxnSpLocks/>
                <a:stCxn id="21" idx="5"/>
                <a:endCxn id="26"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2EF9B01-286D-243D-8EAD-A5B09E9BB32E}"/>
                  </a:ext>
                </a:extLst>
              </p:cNvPr>
              <p:cNvCxnSpPr>
                <a:cxnSpLocks/>
                <a:stCxn id="28" idx="2"/>
                <a:endCxn id="21"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0AA98C8-BF34-8117-FBF1-9C7E81507616}"/>
                  </a:ext>
                </a:extLst>
              </p:cNvPr>
              <p:cNvCxnSpPr>
                <a:cxnSpLocks/>
                <a:stCxn id="21" idx="3"/>
                <a:endCxn id="22"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7BED40F-A688-460E-97C4-020E7BB1B908}"/>
                  </a:ext>
                </a:extLst>
              </p:cNvPr>
              <p:cNvCxnSpPr>
                <a:cxnSpLocks/>
                <a:stCxn id="28" idx="2"/>
                <a:endCxn id="20"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BEEE529-233D-AE30-85FB-FEED2A9E91E7}"/>
                  </a:ext>
                </a:extLst>
              </p:cNvPr>
              <p:cNvCxnSpPr>
                <a:cxnSpLocks/>
                <a:stCxn id="21" idx="1"/>
                <a:endCxn id="20"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D4E58F-D561-08EE-BA7C-6913FD1F1B6E}"/>
                  </a:ext>
                </a:extLst>
              </p:cNvPr>
              <p:cNvCxnSpPr>
                <a:cxnSpLocks/>
                <a:stCxn id="22" idx="1"/>
                <a:endCxn id="20"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4E515168-784D-4657-AF97-9657A8C02562}"/>
                </a:ext>
              </a:extLst>
            </p:cNvPr>
            <p:cNvCxnSpPr>
              <a:cxnSpLocks/>
              <a:stCxn id="21" idx="4"/>
              <a:endCxn id="24"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09EDD4-3FEE-A6E0-2306-7815478F39CE}"/>
                </a:ext>
              </a:extLst>
            </p:cNvPr>
            <p:cNvCxnSpPr>
              <a:cxnSpLocks/>
              <a:stCxn id="24" idx="5"/>
              <a:endCxn id="25"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71588392"/>
      </p:ext>
    </p:extLst>
  </p:cSld>
  <p:clrMapOvr>
    <a:masterClrMapping/>
  </p:clrMapOvr>
  <mc:AlternateContent xmlns:mc="http://schemas.openxmlformats.org/markup-compatibility/2006" xmlns:p14="http://schemas.microsoft.com/office/powerpoint/2010/main">
    <mc:Choice Requires="p14">
      <p:transition spd="slow" p14:dur="2000" advTm="42499"/>
    </mc:Choice>
    <mc:Fallback xmlns="">
      <p:transition spd="slow" advTm="4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3C813-FF0E-124B-3B5C-1D02CF5EBEB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67F8DBB-15FA-D50A-A0DC-A209DC269A8E}"/>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DE909C-FD7C-191E-BB9E-EA6B440EEE1A}"/>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INTRODUCTION: APPLICATION</a:t>
            </a:r>
          </a:p>
        </p:txBody>
      </p:sp>
      <p:sp>
        <p:nvSpPr>
          <p:cNvPr id="3" name="Footer Placeholder 2">
            <a:extLst>
              <a:ext uri="{FF2B5EF4-FFF2-40B4-BE49-F238E27FC236}">
                <a16:creationId xmlns:a16="http://schemas.microsoft.com/office/drawing/2014/main" id="{21B83B80-33CB-CD8C-39AB-23FB3872D7D7}"/>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EC82F093-AAFC-BE3A-52A8-847107DED5A3}"/>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594BF80C-A673-C9B4-E63D-CB213AAAB3FD}"/>
              </a:ext>
            </a:extLst>
          </p:cNvPr>
          <p:cNvSpPr txBox="1"/>
          <p:nvPr/>
        </p:nvSpPr>
        <p:spPr>
          <a:xfrm>
            <a:off x="10704511" y="6435922"/>
            <a:ext cx="1584176" cy="307777"/>
          </a:xfrm>
          <a:prstGeom prst="rect">
            <a:avLst/>
          </a:prstGeom>
          <a:noFill/>
        </p:spPr>
        <p:txBody>
          <a:bodyPr wrap="square">
            <a:spAutoFit/>
          </a:bodyPr>
          <a:lstStyle/>
          <a:p>
            <a:r>
              <a:rPr lang="en-GB" sz="1400" dirty="0">
                <a:solidFill>
                  <a:schemeClr val="bg1">
                    <a:lumMod val="50000"/>
                  </a:schemeClr>
                </a:solidFill>
                <a:latin typeface="Arial" panose="020B0604020202020204" pitchFamily="34" charset="0"/>
                <a:cs typeface="Arial" panose="020B0604020202020204" pitchFamily="34" charset="0"/>
              </a:rPr>
              <a:t>(Eluvio, N.D.)</a:t>
            </a:r>
            <a:r>
              <a:rPr lang="en-GB" sz="1400" b="1" dirty="0">
                <a:solidFill>
                  <a:schemeClr val="bg1">
                    <a:lumMod val="50000"/>
                  </a:schemeClr>
                </a:solidFill>
                <a:latin typeface="Arial" panose="020B0604020202020204" pitchFamily="34" charset="0"/>
                <a:cs typeface="Arial" panose="020B0604020202020204" pitchFamily="34" charset="0"/>
              </a:rPr>
              <a:t> </a:t>
            </a:r>
            <a:endParaRPr lang="en-GB" sz="1400" dirty="0">
              <a:solidFill>
                <a:schemeClr val="bg1">
                  <a:lumMod val="50000"/>
                </a:schemeClr>
              </a:solidFill>
            </a:endParaRPr>
          </a:p>
        </p:txBody>
      </p:sp>
      <p:pic>
        <p:nvPicPr>
          <p:cNvPr id="9" name="Picture 8" descr="A screenshot of a video editing&#10;&#10;Description automatically generated">
            <a:extLst>
              <a:ext uri="{FF2B5EF4-FFF2-40B4-BE49-F238E27FC236}">
                <a16:creationId xmlns:a16="http://schemas.microsoft.com/office/drawing/2014/main" id="{563BF0A8-F32E-386F-AAE0-277A57238B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0" y="932783"/>
            <a:ext cx="8168638" cy="5364968"/>
          </a:xfrm>
          <a:prstGeom prst="rect">
            <a:avLst/>
          </a:prstGeom>
        </p:spPr>
      </p:pic>
      <p:grpSp>
        <p:nvGrpSpPr>
          <p:cNvPr id="19" name="Group 18">
            <a:extLst>
              <a:ext uri="{FF2B5EF4-FFF2-40B4-BE49-F238E27FC236}">
                <a16:creationId xmlns:a16="http://schemas.microsoft.com/office/drawing/2014/main" id="{1C11AD49-BB02-16C4-5E6E-3158032002D9}"/>
              </a:ext>
            </a:extLst>
          </p:cNvPr>
          <p:cNvGrpSpPr/>
          <p:nvPr/>
        </p:nvGrpSpPr>
        <p:grpSpPr>
          <a:xfrm>
            <a:off x="8779626" y="955973"/>
            <a:ext cx="3096344" cy="2827241"/>
            <a:chOff x="8832304" y="955973"/>
            <a:chExt cx="3096344" cy="2827241"/>
          </a:xfrm>
        </p:grpSpPr>
        <p:sp>
          <p:nvSpPr>
            <p:cNvPr id="16" name="Rectangle: Rounded Corners 15">
              <a:extLst>
                <a:ext uri="{FF2B5EF4-FFF2-40B4-BE49-F238E27FC236}">
                  <a16:creationId xmlns:a16="http://schemas.microsoft.com/office/drawing/2014/main" id="{74AF63EC-BA2C-53D8-CCEE-2560ACA0DD55}"/>
                </a:ext>
              </a:extLst>
            </p:cNvPr>
            <p:cNvSpPr/>
            <p:nvPr/>
          </p:nvSpPr>
          <p:spPr>
            <a:xfrm>
              <a:off x="8832304" y="955973"/>
              <a:ext cx="3096344" cy="2760433"/>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400" b="1" dirty="0"/>
                <a:t>FRAME LEVEL</a:t>
              </a: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p:txBody>
        </p:sp>
        <p:graphicFrame>
          <p:nvGraphicFramePr>
            <p:cNvPr id="15" name="Diagram 14">
              <a:extLst>
                <a:ext uri="{FF2B5EF4-FFF2-40B4-BE49-F238E27FC236}">
                  <a16:creationId xmlns:a16="http://schemas.microsoft.com/office/drawing/2014/main" id="{9BCF572E-A4E5-C260-6319-F16A7400126B}"/>
                </a:ext>
              </a:extLst>
            </p:cNvPr>
            <p:cNvGraphicFramePr/>
            <p:nvPr>
              <p:extLst>
                <p:ext uri="{D42A27DB-BD31-4B8C-83A1-F6EECF244321}">
                  <p14:modId xmlns:p14="http://schemas.microsoft.com/office/powerpoint/2010/main" val="1003837365"/>
                </p:ext>
              </p:extLst>
            </p:nvPr>
          </p:nvGraphicFramePr>
          <p:xfrm>
            <a:off x="9048328" y="1161669"/>
            <a:ext cx="2695848" cy="26215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grpSp>
        <p:nvGrpSpPr>
          <p:cNvPr id="20" name="Group 19">
            <a:extLst>
              <a:ext uri="{FF2B5EF4-FFF2-40B4-BE49-F238E27FC236}">
                <a16:creationId xmlns:a16="http://schemas.microsoft.com/office/drawing/2014/main" id="{FA0B65FE-D0C4-D0C4-2701-83FFF5C3E0CB}"/>
              </a:ext>
            </a:extLst>
          </p:cNvPr>
          <p:cNvGrpSpPr/>
          <p:nvPr/>
        </p:nvGrpSpPr>
        <p:grpSpPr>
          <a:xfrm>
            <a:off x="8760296" y="3945513"/>
            <a:ext cx="3096344" cy="2328110"/>
            <a:chOff x="8812974" y="3945513"/>
            <a:chExt cx="3096344" cy="2328110"/>
          </a:xfrm>
        </p:grpSpPr>
        <p:sp>
          <p:nvSpPr>
            <p:cNvPr id="17" name="Rectangle: Rounded Corners 16">
              <a:extLst>
                <a:ext uri="{FF2B5EF4-FFF2-40B4-BE49-F238E27FC236}">
                  <a16:creationId xmlns:a16="http://schemas.microsoft.com/office/drawing/2014/main" id="{A2641DAD-27A7-919F-254D-90F2C0655E4E}"/>
                </a:ext>
              </a:extLst>
            </p:cNvPr>
            <p:cNvSpPr/>
            <p:nvPr/>
          </p:nvSpPr>
          <p:spPr>
            <a:xfrm>
              <a:off x="8812974" y="3945513"/>
              <a:ext cx="3096344" cy="232811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400" b="1" dirty="0"/>
                <a:t>SEGMENT LEVEL</a:t>
              </a:r>
              <a:endParaRPr lang="en-GB" sz="2400" dirty="0"/>
            </a:p>
            <a:p>
              <a:pPr algn="ctr"/>
              <a:endParaRPr lang="en-GB" dirty="0"/>
            </a:p>
            <a:p>
              <a:pPr algn="ctr"/>
              <a:endParaRPr lang="en-GB" dirty="0"/>
            </a:p>
            <a:p>
              <a:pPr algn="ctr"/>
              <a:endParaRPr lang="en-GB" dirty="0"/>
            </a:p>
            <a:p>
              <a:pPr algn="ctr"/>
              <a:endParaRPr lang="en-GB" dirty="0"/>
            </a:p>
            <a:p>
              <a:pPr algn="ctr"/>
              <a:endParaRPr lang="en-GB" dirty="0"/>
            </a:p>
          </p:txBody>
        </p:sp>
        <p:graphicFrame>
          <p:nvGraphicFramePr>
            <p:cNvPr id="18" name="Diagram 17">
              <a:extLst>
                <a:ext uri="{FF2B5EF4-FFF2-40B4-BE49-F238E27FC236}">
                  <a16:creationId xmlns:a16="http://schemas.microsoft.com/office/drawing/2014/main" id="{C5DA1852-5E71-75C2-2C37-9960B62F100E}"/>
                </a:ext>
              </a:extLst>
            </p:cNvPr>
            <p:cNvGraphicFramePr/>
            <p:nvPr>
              <p:extLst>
                <p:ext uri="{D42A27DB-BD31-4B8C-83A1-F6EECF244321}">
                  <p14:modId xmlns:p14="http://schemas.microsoft.com/office/powerpoint/2010/main" val="91839482"/>
                </p:ext>
              </p:extLst>
            </p:nvPr>
          </p:nvGraphicFramePr>
          <p:xfrm>
            <a:off x="9048328" y="4751807"/>
            <a:ext cx="2695848" cy="122413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sp>
        <p:nvSpPr>
          <p:cNvPr id="6" name="TextBox 5">
            <a:extLst>
              <a:ext uri="{FF2B5EF4-FFF2-40B4-BE49-F238E27FC236}">
                <a16:creationId xmlns:a16="http://schemas.microsoft.com/office/drawing/2014/main" id="{E69EC55D-8141-2D45-DD05-D740042D549A}"/>
              </a:ext>
            </a:extLst>
          </p:cNvPr>
          <p:cNvSpPr txBox="1"/>
          <p:nvPr/>
        </p:nvSpPr>
        <p:spPr>
          <a:xfrm>
            <a:off x="191344" y="6374367"/>
            <a:ext cx="223224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1 | </a:t>
            </a:r>
            <a:r>
              <a:rPr lang="en-GB" sz="1200" dirty="0">
                <a:latin typeface="Arial" panose="020B0604020202020204" pitchFamily="34" charset="0"/>
                <a:cs typeface="Arial" panose="020B0604020202020204" pitchFamily="34" charset="0"/>
              </a:rPr>
              <a:t>Eluvio Tagger</a:t>
            </a:r>
          </a:p>
        </p:txBody>
      </p:sp>
      <p:pic>
        <p:nvPicPr>
          <p:cNvPr id="10" name="Audio 9">
            <a:hlinkClick r:id="" action="ppaction://media"/>
            <a:extLst>
              <a:ext uri="{FF2B5EF4-FFF2-40B4-BE49-F238E27FC236}">
                <a16:creationId xmlns:a16="http://schemas.microsoft.com/office/drawing/2014/main" id="{BF724281-25AC-485A-5042-6077B480331B}"/>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287500" t="-287500" r="-287500" b="-287500"/>
          <a:stretch>
            <a:fillRect/>
          </a:stretch>
        </p:blipFill>
        <p:spPr>
          <a:xfrm>
            <a:off x="10052304" y="4718304"/>
            <a:ext cx="2057400" cy="2057400"/>
          </a:xfrm>
          <a:prstGeom prst="ellipse">
            <a:avLst/>
          </a:prstGeom>
        </p:spPr>
      </p:pic>
      <p:grpSp>
        <p:nvGrpSpPr>
          <p:cNvPr id="48" name="Group 47">
            <a:extLst>
              <a:ext uri="{FF2B5EF4-FFF2-40B4-BE49-F238E27FC236}">
                <a16:creationId xmlns:a16="http://schemas.microsoft.com/office/drawing/2014/main" id="{BC6FCB2B-63CD-E628-2C8D-2A115A5A2444}"/>
              </a:ext>
            </a:extLst>
          </p:cNvPr>
          <p:cNvGrpSpPr/>
          <p:nvPr/>
        </p:nvGrpSpPr>
        <p:grpSpPr>
          <a:xfrm>
            <a:off x="83950" y="42374"/>
            <a:ext cx="704042" cy="695764"/>
            <a:chOff x="455861" y="643519"/>
            <a:chExt cx="5568131" cy="5568131"/>
          </a:xfrm>
        </p:grpSpPr>
        <p:grpSp>
          <p:nvGrpSpPr>
            <p:cNvPr id="49" name="Group 48">
              <a:extLst>
                <a:ext uri="{FF2B5EF4-FFF2-40B4-BE49-F238E27FC236}">
                  <a16:creationId xmlns:a16="http://schemas.microsoft.com/office/drawing/2014/main" id="{9AA2865D-56E1-B925-4FA8-FE09884B049B}"/>
                </a:ext>
              </a:extLst>
            </p:cNvPr>
            <p:cNvGrpSpPr/>
            <p:nvPr/>
          </p:nvGrpSpPr>
          <p:grpSpPr>
            <a:xfrm>
              <a:off x="455861" y="643519"/>
              <a:ext cx="5568131" cy="5568131"/>
              <a:chOff x="455861" y="643519"/>
              <a:chExt cx="5568131" cy="5568131"/>
            </a:xfrm>
          </p:grpSpPr>
          <p:sp>
            <p:nvSpPr>
              <p:cNvPr id="52" name="Rectangle 51">
                <a:extLst>
                  <a:ext uri="{FF2B5EF4-FFF2-40B4-BE49-F238E27FC236}">
                    <a16:creationId xmlns:a16="http://schemas.microsoft.com/office/drawing/2014/main" id="{0A4FBF9A-3917-215E-3056-32FBBD1B4D97}"/>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3" name="Graphic 52" descr="Cat with solid fill">
                <a:extLst>
                  <a:ext uri="{FF2B5EF4-FFF2-40B4-BE49-F238E27FC236}">
                    <a16:creationId xmlns:a16="http://schemas.microsoft.com/office/drawing/2014/main" id="{45E42904-0E66-48B7-1BCA-F1BE1D754E0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3878031" y="908720"/>
                <a:ext cx="1907458" cy="1907458"/>
              </a:xfrm>
              <a:prstGeom prst="rect">
                <a:avLst/>
              </a:prstGeom>
            </p:spPr>
          </p:pic>
          <p:pic>
            <p:nvPicPr>
              <p:cNvPr id="54" name="Graphic 53" descr="Convertible with solid fill">
                <a:extLst>
                  <a:ext uri="{FF2B5EF4-FFF2-40B4-BE49-F238E27FC236}">
                    <a16:creationId xmlns:a16="http://schemas.microsoft.com/office/drawing/2014/main" id="{713A8A4A-D2D4-1DCE-943B-23F1372BB2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33595" y="3871574"/>
                <a:ext cx="2203293" cy="2203293"/>
              </a:xfrm>
              <a:prstGeom prst="rect">
                <a:avLst/>
              </a:prstGeom>
            </p:spPr>
          </p:pic>
          <p:pic>
            <p:nvPicPr>
              <p:cNvPr id="55" name="Graphic 54" descr="Airplane with solid fill">
                <a:extLst>
                  <a:ext uri="{FF2B5EF4-FFF2-40B4-BE49-F238E27FC236}">
                    <a16:creationId xmlns:a16="http://schemas.microsoft.com/office/drawing/2014/main" id="{854C66E3-45D6-9104-AFC3-2250E6F4315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20036" y="3764575"/>
                <a:ext cx="1907458" cy="1907458"/>
              </a:xfrm>
              <a:prstGeom prst="rect">
                <a:avLst/>
              </a:prstGeom>
            </p:spPr>
          </p:pic>
          <p:sp>
            <p:nvSpPr>
              <p:cNvPr id="56" name="Oval 55">
                <a:extLst>
                  <a:ext uri="{FF2B5EF4-FFF2-40B4-BE49-F238E27FC236}">
                    <a16:creationId xmlns:a16="http://schemas.microsoft.com/office/drawing/2014/main" id="{79CD45B7-2390-D7AA-6477-8079AE587525}"/>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C2787535-8DF4-B03D-F88C-FA0477866561}"/>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Oval 57">
                <a:extLst>
                  <a:ext uri="{FF2B5EF4-FFF2-40B4-BE49-F238E27FC236}">
                    <a16:creationId xmlns:a16="http://schemas.microsoft.com/office/drawing/2014/main" id="{0F01E37C-622F-1A31-C897-AD272A8476A5}"/>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80872A8C-B11B-3AAD-CF4D-8D46B43BCB87}"/>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C6FE23DC-453D-D06D-3B58-E72F90BA237B}"/>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46BEF529-162E-A9B8-1725-FC4B80E1E279}"/>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A3DFC061-67E1-328C-D0DB-A2755CCA0CA6}"/>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EA9F5256-11B2-90F5-1732-4A50E448F3DA}"/>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5DEAF685-A7DC-5650-D9BA-A8E55D5B662A}"/>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4A315711-DFF1-C049-FA0E-7FF5350B5F2B}"/>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6" name="Straight Connector 65">
                <a:extLst>
                  <a:ext uri="{FF2B5EF4-FFF2-40B4-BE49-F238E27FC236}">
                    <a16:creationId xmlns:a16="http://schemas.microsoft.com/office/drawing/2014/main" id="{B00B74E5-A511-76AC-DF53-783B823F0AD7}"/>
                  </a:ext>
                </a:extLst>
              </p:cNvPr>
              <p:cNvCxnSpPr>
                <a:cxnSpLocks/>
                <a:stCxn id="63" idx="5"/>
                <a:endCxn id="57"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4BA1E24-859A-4A28-16A1-97E9B1F68EE4}"/>
                  </a:ext>
                </a:extLst>
              </p:cNvPr>
              <p:cNvCxnSpPr>
                <a:cxnSpLocks/>
                <a:stCxn id="62" idx="3"/>
                <a:endCxn id="5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9A1A2A7-B360-EE56-EB7B-726AFF10F180}"/>
                  </a:ext>
                </a:extLst>
              </p:cNvPr>
              <p:cNvCxnSpPr>
                <a:cxnSpLocks/>
                <a:stCxn id="56"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DE50935-9204-FBE1-5D73-858B9DAF849F}"/>
                  </a:ext>
                </a:extLst>
              </p:cNvPr>
              <p:cNvCxnSpPr>
                <a:cxnSpLocks/>
                <a:stCxn id="64" idx="4"/>
                <a:endCxn id="63"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DEE9553-283A-BB9A-9B1C-7B0435624074}"/>
                  </a:ext>
                </a:extLst>
              </p:cNvPr>
              <p:cNvCxnSpPr>
                <a:cxnSpLocks/>
                <a:stCxn id="64" idx="3"/>
                <a:endCxn id="62"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F520CAF-F54D-24ED-06BA-83509BCFA517}"/>
                  </a:ext>
                </a:extLst>
              </p:cNvPr>
              <p:cNvCxnSpPr>
                <a:cxnSpLocks/>
                <a:stCxn id="65" idx="4"/>
                <a:endCxn id="64"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A213670-5383-9158-CCCE-4D59657AADB0}"/>
                  </a:ext>
                </a:extLst>
              </p:cNvPr>
              <p:cNvCxnSpPr>
                <a:cxnSpLocks/>
                <a:stCxn id="61" idx="5"/>
                <a:endCxn id="62"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25C9F3-F3A3-F96D-DEC8-DE190219CC33}"/>
                  </a:ext>
                </a:extLst>
              </p:cNvPr>
              <p:cNvCxnSpPr>
                <a:cxnSpLocks/>
                <a:stCxn id="60" idx="5"/>
                <a:endCxn id="64"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0CC0449-3047-59F8-AF70-2943AB203C0F}"/>
                  </a:ext>
                </a:extLst>
              </p:cNvPr>
              <p:cNvCxnSpPr>
                <a:cxnSpLocks/>
                <a:stCxn id="65" idx="2"/>
                <a:endCxn id="60"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73E0E88-F105-77F6-8AAC-F0D94FED3408}"/>
                  </a:ext>
                </a:extLst>
              </p:cNvPr>
              <p:cNvCxnSpPr>
                <a:cxnSpLocks/>
                <a:stCxn id="60" idx="3"/>
                <a:endCxn id="61"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03A0AB0-0BC3-B930-A031-148009DAD57C}"/>
                  </a:ext>
                </a:extLst>
              </p:cNvPr>
              <p:cNvCxnSpPr>
                <a:cxnSpLocks/>
                <a:stCxn id="65" idx="2"/>
                <a:endCxn id="5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0A40C42-2D18-4486-07C7-C9C17BEB3C95}"/>
                  </a:ext>
                </a:extLst>
              </p:cNvPr>
              <p:cNvCxnSpPr>
                <a:cxnSpLocks/>
                <a:stCxn id="60" idx="1"/>
                <a:endCxn id="5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5A84970-F4DF-C91D-058E-DC3E9B961F79}"/>
                  </a:ext>
                </a:extLst>
              </p:cNvPr>
              <p:cNvCxnSpPr>
                <a:cxnSpLocks/>
                <a:stCxn id="61" idx="1"/>
                <a:endCxn id="5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76E3361E-61DF-6FC2-9FB0-1DAF7EFE1F6B}"/>
                </a:ext>
              </a:extLst>
            </p:cNvPr>
            <p:cNvCxnSpPr>
              <a:cxnSpLocks/>
              <a:stCxn id="60" idx="4"/>
              <a:endCxn id="62"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DB81ED9-8DEA-D6CE-A652-1F4BF45AED91}"/>
                </a:ext>
              </a:extLst>
            </p:cNvPr>
            <p:cNvCxnSpPr>
              <a:cxnSpLocks/>
              <a:stCxn id="62" idx="5"/>
              <a:endCxn id="63"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9522141"/>
      </p:ext>
    </p:extLst>
  </p:cSld>
  <p:clrMapOvr>
    <a:masterClrMapping/>
  </p:clrMapOvr>
  <mc:AlternateContent xmlns:mc="http://schemas.openxmlformats.org/markup-compatibility/2006" xmlns:p14="http://schemas.microsoft.com/office/powerpoint/2010/main">
    <mc:Choice Requires="p14">
      <p:transition spd="slow" p14:dur="2000" advTm="34567"/>
    </mc:Choice>
    <mc:Fallback xmlns="">
      <p:transition spd="slow" advTm="3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E0397-9017-3D92-53A8-E99DAD686DA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1CDE661-D7D7-8600-6565-F967D00C0914}"/>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8038A8F-1243-C96C-6FB3-AFCECE08052C}"/>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2 ACCURACY AND LOSS</a:t>
            </a:r>
          </a:p>
        </p:txBody>
      </p:sp>
      <p:sp>
        <p:nvSpPr>
          <p:cNvPr id="3" name="Footer Placeholder 2">
            <a:extLst>
              <a:ext uri="{FF2B5EF4-FFF2-40B4-BE49-F238E27FC236}">
                <a16:creationId xmlns:a16="http://schemas.microsoft.com/office/drawing/2014/main" id="{BFA1D35C-067F-A953-5695-560E0B286A79}"/>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4F9EC3A2-99E5-722D-7B50-DF3D67003035}"/>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4" name="TextBox 3">
            <a:extLst>
              <a:ext uri="{FF2B5EF4-FFF2-40B4-BE49-F238E27FC236}">
                <a16:creationId xmlns:a16="http://schemas.microsoft.com/office/drawing/2014/main" id="{5AA6FC19-8952-DBC4-51EA-495B6054DE4B}"/>
              </a:ext>
            </a:extLst>
          </p:cNvPr>
          <p:cNvSpPr txBox="1"/>
          <p:nvPr/>
        </p:nvSpPr>
        <p:spPr>
          <a:xfrm>
            <a:off x="189160" y="6274930"/>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26 | </a:t>
            </a:r>
            <a:r>
              <a:rPr lang="en-GB" sz="1200" dirty="0">
                <a:latin typeface="Arial" panose="020B0604020202020204" pitchFamily="34" charset="0"/>
                <a:cs typeface="Arial" panose="020B0604020202020204" pitchFamily="34" charset="0"/>
              </a:rPr>
              <a:t>Model 2 Accuracy and Loss</a:t>
            </a:r>
          </a:p>
        </p:txBody>
      </p:sp>
      <p:pic>
        <p:nvPicPr>
          <p:cNvPr id="5122" name="Picture 2">
            <a:extLst>
              <a:ext uri="{FF2B5EF4-FFF2-40B4-BE49-F238E27FC236}">
                <a16:creationId xmlns:a16="http://schemas.microsoft.com/office/drawing/2014/main" id="{55C4BEAD-ACE5-EC65-EBC9-D6E787BBD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09" y="1412776"/>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88302651-FDF0-8439-ACBD-8995F417FB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49" y="1415390"/>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26" name="Audio 25">
            <a:hlinkClick r:id="" action="ppaction://media"/>
            <a:extLst>
              <a:ext uri="{FF2B5EF4-FFF2-40B4-BE49-F238E27FC236}">
                <a16:creationId xmlns:a16="http://schemas.microsoft.com/office/drawing/2014/main" id="{BAAE6392-198F-D47C-FB73-EEEC623B0FE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6" name="Group 5">
            <a:extLst>
              <a:ext uri="{FF2B5EF4-FFF2-40B4-BE49-F238E27FC236}">
                <a16:creationId xmlns:a16="http://schemas.microsoft.com/office/drawing/2014/main" id="{6EF312D8-056F-CF7A-1B98-D5545D1F1E61}"/>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DA9E4AD3-DC4D-78A9-3FE5-2E4E0FD084AD}"/>
                </a:ext>
              </a:extLst>
            </p:cNvPr>
            <p:cNvGrpSpPr/>
            <p:nvPr/>
          </p:nvGrpSpPr>
          <p:grpSpPr>
            <a:xfrm>
              <a:off x="455861" y="643519"/>
              <a:ext cx="5568131" cy="5568131"/>
              <a:chOff x="455861" y="643519"/>
              <a:chExt cx="5568131" cy="5568131"/>
            </a:xfrm>
          </p:grpSpPr>
          <p:sp>
            <p:nvSpPr>
              <p:cNvPr id="10" name="Rectangle 9">
                <a:extLst>
                  <a:ext uri="{FF2B5EF4-FFF2-40B4-BE49-F238E27FC236}">
                    <a16:creationId xmlns:a16="http://schemas.microsoft.com/office/drawing/2014/main" id="{23C58D47-13F4-A3D3-42AC-F2B79A4A24B7}"/>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Graphic 10" descr="Cat with solid fill">
                <a:extLst>
                  <a:ext uri="{FF2B5EF4-FFF2-40B4-BE49-F238E27FC236}">
                    <a16:creationId xmlns:a16="http://schemas.microsoft.com/office/drawing/2014/main" id="{35E39DEA-F5DB-F935-4B91-3B015C0E12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13" name="Graphic 12" descr="Convertible with solid fill">
                <a:extLst>
                  <a:ext uri="{FF2B5EF4-FFF2-40B4-BE49-F238E27FC236}">
                    <a16:creationId xmlns:a16="http://schemas.microsoft.com/office/drawing/2014/main" id="{0C919A23-7504-0FE4-3606-92F46CC371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14" name="Graphic 13" descr="Airplane with solid fill">
                <a:extLst>
                  <a:ext uri="{FF2B5EF4-FFF2-40B4-BE49-F238E27FC236}">
                    <a16:creationId xmlns:a16="http://schemas.microsoft.com/office/drawing/2014/main" id="{A3BB5C3D-F7EE-35B9-C6EE-774DB7611B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15" name="Oval 14">
                <a:extLst>
                  <a:ext uri="{FF2B5EF4-FFF2-40B4-BE49-F238E27FC236}">
                    <a16:creationId xmlns:a16="http://schemas.microsoft.com/office/drawing/2014/main" id="{04AD6B50-19D1-61BA-D8AD-9A8749DEE476}"/>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20D6A47A-EC9A-D7FA-B17D-2BC8883E3D53}"/>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EB1E44A3-9AC8-8660-E773-BDB26371376A}"/>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FD4272C1-512A-ECE4-5130-B3CAEB6B082D}"/>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A4B676CC-832C-F397-881D-663DBD3700E0}"/>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5C017AB-3B9D-DFBA-61AC-79F63BFDB287}"/>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17E8982E-D02C-835E-F50A-1FC561800A29}"/>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BB43812-65E4-76BD-3D2F-0592C843140D}"/>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A600CC90-BFB2-BD4C-786A-3F5720623603}"/>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240CB1B-1905-C006-6DB1-6B6A36F91C43}"/>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AB5F059E-5771-7EF3-55E0-DB19539F8323}"/>
                  </a:ext>
                </a:extLst>
              </p:cNvPr>
              <p:cNvCxnSpPr>
                <a:cxnSpLocks/>
                <a:stCxn id="22" idx="5"/>
                <a:endCxn id="16"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AD0167E-C4D8-6985-8A2F-BD8480A58EE7}"/>
                  </a:ext>
                </a:extLst>
              </p:cNvPr>
              <p:cNvCxnSpPr>
                <a:cxnSpLocks/>
                <a:stCxn id="21" idx="3"/>
                <a:endCxn id="17"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96214E-0FDC-F62E-8E39-AD922DF1DF40}"/>
                  </a:ext>
                </a:extLst>
              </p:cNvPr>
              <p:cNvCxnSpPr>
                <a:cxnSpLocks/>
                <a:stCxn id="15"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B68521-586F-DEEC-D048-1BF8073D3347}"/>
                  </a:ext>
                </a:extLst>
              </p:cNvPr>
              <p:cNvCxnSpPr>
                <a:cxnSpLocks/>
                <a:stCxn id="23" idx="4"/>
                <a:endCxn id="22"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B7F5588-DE76-8C9A-28A6-1070E3BCF0F0}"/>
                  </a:ext>
                </a:extLst>
              </p:cNvPr>
              <p:cNvCxnSpPr>
                <a:cxnSpLocks/>
                <a:stCxn id="23" idx="3"/>
                <a:endCxn id="21"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DE57468-8B59-A049-D573-D9EE4220613F}"/>
                  </a:ext>
                </a:extLst>
              </p:cNvPr>
              <p:cNvCxnSpPr>
                <a:cxnSpLocks/>
                <a:stCxn id="24" idx="4"/>
                <a:endCxn id="23"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9E59D8-4BF6-4DD2-E78E-ABECD1F1A69D}"/>
                  </a:ext>
                </a:extLst>
              </p:cNvPr>
              <p:cNvCxnSpPr>
                <a:cxnSpLocks/>
                <a:stCxn id="20" idx="5"/>
                <a:endCxn id="21"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9BC10F-1DE6-98D8-388A-730EF25C0B4F}"/>
                  </a:ext>
                </a:extLst>
              </p:cNvPr>
              <p:cNvCxnSpPr>
                <a:cxnSpLocks/>
                <a:stCxn id="19" idx="5"/>
                <a:endCxn id="23"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7BE349-4132-FCA6-F0D9-270163572331}"/>
                  </a:ext>
                </a:extLst>
              </p:cNvPr>
              <p:cNvCxnSpPr>
                <a:cxnSpLocks/>
                <a:stCxn id="24" idx="2"/>
                <a:endCxn id="19"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3A56F3-6C2B-2568-E596-618EE801A3D3}"/>
                  </a:ext>
                </a:extLst>
              </p:cNvPr>
              <p:cNvCxnSpPr>
                <a:cxnSpLocks/>
                <a:stCxn id="19" idx="3"/>
                <a:endCxn id="20"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7DAAED-1A24-206F-532C-8AEE702C2DDA}"/>
                  </a:ext>
                </a:extLst>
              </p:cNvPr>
              <p:cNvCxnSpPr>
                <a:cxnSpLocks/>
                <a:stCxn id="24" idx="2"/>
                <a:endCxn id="18"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B12AF0-936D-EBAD-C94A-F39DDCA678B1}"/>
                  </a:ext>
                </a:extLst>
              </p:cNvPr>
              <p:cNvCxnSpPr>
                <a:cxnSpLocks/>
                <a:stCxn id="19" idx="1"/>
                <a:endCxn id="18"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D479203-34E3-820E-9456-25F5D644BB4F}"/>
                  </a:ext>
                </a:extLst>
              </p:cNvPr>
              <p:cNvCxnSpPr>
                <a:cxnSpLocks/>
                <a:stCxn id="20" idx="1"/>
                <a:endCxn id="18"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C270217-D5B0-2362-30B8-261B306F1556}"/>
                </a:ext>
              </a:extLst>
            </p:cNvPr>
            <p:cNvCxnSpPr>
              <a:cxnSpLocks/>
              <a:stCxn id="19" idx="4"/>
              <a:endCxn id="21"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331177D-8FDA-E72F-D8BB-D928EE0CF664}"/>
                </a:ext>
              </a:extLst>
            </p:cNvPr>
            <p:cNvCxnSpPr>
              <a:cxnSpLocks/>
              <a:stCxn id="21" idx="5"/>
              <a:endCxn id="22"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0747860"/>
      </p:ext>
    </p:extLst>
  </p:cSld>
  <p:clrMapOvr>
    <a:masterClrMapping/>
  </p:clrMapOvr>
  <mc:AlternateContent xmlns:mc="http://schemas.openxmlformats.org/markup-compatibility/2006" xmlns:p14="http://schemas.microsoft.com/office/powerpoint/2010/main">
    <mc:Choice Requires="p14">
      <p:transition spd="slow" p14:dur="2000" advTm="24322"/>
    </mc:Choice>
    <mc:Fallback xmlns="">
      <p:transition spd="slow" advTm="24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F05615-7BCD-DE02-5A15-D685BE776C4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9B2860-7FF9-6D5B-21F8-A2D93D40D9CE}"/>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11286BE4-8DA7-4810-E24D-03142911A172}"/>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561EF926-02F4-8645-2146-506EE265E051}"/>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482C19C-C7B0-6C42-E8C2-47391759C249}"/>
              </a:ext>
            </a:extLst>
          </p:cNvPr>
          <p:cNvSpPr txBox="1"/>
          <p:nvPr/>
        </p:nvSpPr>
        <p:spPr>
          <a:xfrm>
            <a:off x="4151784" y="2921168"/>
            <a:ext cx="4348632" cy="1015663"/>
          </a:xfrm>
          <a:prstGeom prst="rect">
            <a:avLst/>
          </a:prstGeom>
          <a:noFill/>
        </p:spPr>
        <p:txBody>
          <a:bodyPr wrap="square" rtlCol="0">
            <a:spAutoFit/>
          </a:bodyPr>
          <a:lstStyle/>
          <a:p>
            <a:r>
              <a:rPr lang="en-GB" sz="6000" dirty="0">
                <a:solidFill>
                  <a:schemeClr val="bg1"/>
                </a:solidFill>
                <a:latin typeface="Arial Black" panose="020B0A04020102020204" pitchFamily="34" charset="0"/>
              </a:rPr>
              <a:t>MODEL 3</a:t>
            </a:r>
          </a:p>
        </p:txBody>
      </p:sp>
    </p:spTree>
    <p:extLst>
      <p:ext uri="{BB962C8B-B14F-4D97-AF65-F5344CB8AC3E}">
        <p14:creationId xmlns:p14="http://schemas.microsoft.com/office/powerpoint/2010/main" val="1540760916"/>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2D3E8-5ACF-94C0-1B1A-679E1F9F6C1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39C3357-0E03-6CD4-16A0-7383AA7DBA97}"/>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06EC271-2130-B32A-578F-4ECBA7440607}"/>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3: L2 REGULARISATION</a:t>
            </a:r>
          </a:p>
        </p:txBody>
      </p:sp>
      <p:sp>
        <p:nvSpPr>
          <p:cNvPr id="3" name="Footer Placeholder 2">
            <a:extLst>
              <a:ext uri="{FF2B5EF4-FFF2-40B4-BE49-F238E27FC236}">
                <a16:creationId xmlns:a16="http://schemas.microsoft.com/office/drawing/2014/main" id="{7302DD26-D09D-C6BA-ECF2-E59016C0BC75}"/>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9C9879F8-9068-B0E5-1A42-B8646EE82B01}"/>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5448A19B-A058-892F-4F49-659C53287161}"/>
              </a:ext>
            </a:extLst>
          </p:cNvPr>
          <p:cNvSpPr txBox="1"/>
          <p:nvPr/>
        </p:nvSpPr>
        <p:spPr>
          <a:xfrm>
            <a:off x="10632504" y="6422549"/>
            <a:ext cx="1656183"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(TensorFlow, </a:t>
            </a:r>
            <a:r>
              <a:rPr lang="en-GB" sz="1200" dirty="0" err="1">
                <a:solidFill>
                  <a:schemeClr val="bg1">
                    <a:lumMod val="50000"/>
                  </a:schemeClr>
                </a:solidFill>
                <a:latin typeface="Arial" panose="020B0604020202020204" pitchFamily="34" charset="0"/>
                <a:cs typeface="Arial" panose="020B0604020202020204" pitchFamily="34" charset="0"/>
              </a:rPr>
              <a:t>N.D.b</a:t>
            </a:r>
            <a:r>
              <a:rPr lang="en-GB" sz="1200" dirty="0">
                <a:solidFill>
                  <a:schemeClr val="bg1">
                    <a:lumMod val="50000"/>
                  </a:schemeClr>
                </a:solidFill>
                <a:latin typeface="Arial" panose="020B0604020202020204" pitchFamily="34" charset="0"/>
                <a:cs typeface="Arial" panose="020B0604020202020204" pitchFamily="34" charset="0"/>
              </a:rPr>
              <a:t>)</a:t>
            </a:r>
            <a:endParaRPr lang="en-GB" sz="1200" dirty="0">
              <a:solidFill>
                <a:schemeClr val="bg1">
                  <a:lumMod val="50000"/>
                </a:schemeClr>
              </a:solidFill>
            </a:endParaRPr>
          </a:p>
        </p:txBody>
      </p:sp>
      <p:sp>
        <p:nvSpPr>
          <p:cNvPr id="6" name="TextBox 5">
            <a:extLst>
              <a:ext uri="{FF2B5EF4-FFF2-40B4-BE49-F238E27FC236}">
                <a16:creationId xmlns:a16="http://schemas.microsoft.com/office/drawing/2014/main" id="{3B331237-BD4D-7F0A-6077-DD6FECCC6F06}"/>
              </a:ext>
            </a:extLst>
          </p:cNvPr>
          <p:cNvSpPr txBox="1"/>
          <p:nvPr/>
        </p:nvSpPr>
        <p:spPr>
          <a:xfrm>
            <a:off x="411601" y="6356350"/>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27 | </a:t>
            </a:r>
            <a:r>
              <a:rPr lang="en-GB" sz="1200" dirty="0">
                <a:latin typeface="Arial" panose="020B0604020202020204" pitchFamily="34" charset="0"/>
                <a:cs typeface="Arial" panose="020B0604020202020204" pitchFamily="34" charset="0"/>
              </a:rPr>
              <a:t>Model 3</a:t>
            </a:r>
          </a:p>
        </p:txBody>
      </p:sp>
      <p:grpSp>
        <p:nvGrpSpPr>
          <p:cNvPr id="4" name="Group 3">
            <a:extLst>
              <a:ext uri="{FF2B5EF4-FFF2-40B4-BE49-F238E27FC236}">
                <a16:creationId xmlns:a16="http://schemas.microsoft.com/office/drawing/2014/main" id="{831A9AD0-F0F2-033D-E403-1615E4AD749B}"/>
              </a:ext>
            </a:extLst>
          </p:cNvPr>
          <p:cNvGrpSpPr/>
          <p:nvPr/>
        </p:nvGrpSpPr>
        <p:grpSpPr>
          <a:xfrm>
            <a:off x="509181" y="919753"/>
            <a:ext cx="5174275" cy="2400020"/>
            <a:chOff x="622660" y="3924313"/>
            <a:chExt cx="5174275" cy="2400020"/>
          </a:xfrm>
        </p:grpSpPr>
        <p:sp>
          <p:nvSpPr>
            <p:cNvPr id="9" name="Rectangle 8">
              <a:extLst>
                <a:ext uri="{FF2B5EF4-FFF2-40B4-BE49-F238E27FC236}">
                  <a16:creationId xmlns:a16="http://schemas.microsoft.com/office/drawing/2014/main" id="{218CC0D8-AE0E-BE4C-7B9D-17A638F030B7}"/>
                </a:ext>
              </a:extLst>
            </p:cNvPr>
            <p:cNvSpPr/>
            <p:nvPr/>
          </p:nvSpPr>
          <p:spPr>
            <a:xfrm>
              <a:off x="4907491" y="4554437"/>
              <a:ext cx="276999" cy="1457259"/>
            </a:xfrm>
            <a:prstGeom prst="rect">
              <a:avLst/>
            </a:prstGeom>
            <a:solidFill>
              <a:schemeClr val="tx1">
                <a:lumMod val="65000"/>
                <a:lumOff val="3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11" name="Arrow: Right 10">
              <a:extLst>
                <a:ext uri="{FF2B5EF4-FFF2-40B4-BE49-F238E27FC236}">
                  <a16:creationId xmlns:a16="http://schemas.microsoft.com/office/drawing/2014/main" id="{BF48B108-B81D-78AE-FB6F-2E211CCF0F47}"/>
                </a:ext>
              </a:extLst>
            </p:cNvPr>
            <p:cNvSpPr/>
            <p:nvPr/>
          </p:nvSpPr>
          <p:spPr>
            <a:xfrm>
              <a:off x="911424" y="5219949"/>
              <a:ext cx="211788" cy="144694"/>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D3632BD-5FED-DDEC-3C5C-F8D8AD65D218}"/>
                </a:ext>
              </a:extLst>
            </p:cNvPr>
            <p:cNvGrpSpPr/>
            <p:nvPr/>
          </p:nvGrpSpPr>
          <p:grpSpPr>
            <a:xfrm>
              <a:off x="4862575" y="4566280"/>
              <a:ext cx="369332" cy="1052757"/>
              <a:chOff x="7475654" y="1622467"/>
              <a:chExt cx="657786" cy="2619555"/>
            </a:xfrm>
          </p:grpSpPr>
          <p:sp>
            <p:nvSpPr>
              <p:cNvPr id="53" name="TextBox 52">
                <a:extLst>
                  <a:ext uri="{FF2B5EF4-FFF2-40B4-BE49-F238E27FC236}">
                    <a16:creationId xmlns:a16="http://schemas.microsoft.com/office/drawing/2014/main" id="{858154C5-A4DC-4568-B3B7-BEDBBD72898A}"/>
                  </a:ext>
                </a:extLst>
              </p:cNvPr>
              <p:cNvSpPr txBox="1"/>
              <p:nvPr/>
            </p:nvSpPr>
            <p:spPr>
              <a:xfrm>
                <a:off x="7767702"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5F0E550-BA88-2D65-0134-97A26E6A56B4}"/>
                  </a:ext>
                </a:extLst>
              </p:cNvPr>
              <p:cNvSpPr txBox="1"/>
              <p:nvPr/>
            </p:nvSpPr>
            <p:spPr>
              <a:xfrm rot="10800000">
                <a:off x="7475654" y="2608242"/>
                <a:ext cx="657786" cy="1633780"/>
              </a:xfrm>
              <a:prstGeom prst="rect">
                <a:avLst/>
              </a:prstGeom>
              <a:noFill/>
            </p:spPr>
            <p:txBody>
              <a:bodyPr vert="eaVert" wrap="none" rtlCol="0">
                <a:spAutoFit/>
              </a:bodyPr>
              <a:lstStyle/>
              <a:p>
                <a:r>
                  <a:rPr lang="en-GB" sz="1200" dirty="0">
                    <a:solidFill>
                      <a:schemeClr val="bg1"/>
                    </a:solidFill>
                    <a:latin typeface="Arial" panose="020B0604020202020204" pitchFamily="34" charset="0"/>
                    <a:cs typeface="Arial" panose="020B0604020202020204" pitchFamily="34" charset="0"/>
                  </a:rPr>
                  <a:t>Softmax</a:t>
                </a:r>
              </a:p>
            </p:txBody>
          </p:sp>
        </p:grpSp>
        <p:sp>
          <p:nvSpPr>
            <p:cNvPr id="14" name="TextBox 13">
              <a:extLst>
                <a:ext uri="{FF2B5EF4-FFF2-40B4-BE49-F238E27FC236}">
                  <a16:creationId xmlns:a16="http://schemas.microsoft.com/office/drawing/2014/main" id="{5CB33660-3530-29B8-DA12-EA6CE5F99977}"/>
                </a:ext>
              </a:extLst>
            </p:cNvPr>
            <p:cNvSpPr txBox="1"/>
            <p:nvPr/>
          </p:nvSpPr>
          <p:spPr>
            <a:xfrm rot="16200000">
              <a:off x="2789726" y="4872379"/>
              <a:ext cx="1108624"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Flatten</a:t>
              </a:r>
            </a:p>
          </p:txBody>
        </p:sp>
        <p:sp>
          <p:nvSpPr>
            <p:cNvPr id="15" name="TextBox 14">
              <a:extLst>
                <a:ext uri="{FF2B5EF4-FFF2-40B4-BE49-F238E27FC236}">
                  <a16:creationId xmlns:a16="http://schemas.microsoft.com/office/drawing/2014/main" id="{42CA38E9-2B92-F326-C03C-E24ACD25BC18}"/>
                </a:ext>
              </a:extLst>
            </p:cNvPr>
            <p:cNvSpPr txBox="1"/>
            <p:nvPr/>
          </p:nvSpPr>
          <p:spPr>
            <a:xfrm rot="16200000">
              <a:off x="5132935" y="5010153"/>
              <a:ext cx="105100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OUTPUT</a:t>
              </a:r>
            </a:p>
          </p:txBody>
        </p:sp>
        <p:sp>
          <p:nvSpPr>
            <p:cNvPr id="16" name="Arrow: Right 15">
              <a:extLst>
                <a:ext uri="{FF2B5EF4-FFF2-40B4-BE49-F238E27FC236}">
                  <a16:creationId xmlns:a16="http://schemas.microsoft.com/office/drawing/2014/main" id="{EA643C40-DC68-FD5B-10DC-DEB0979D23F8}"/>
                </a:ext>
              </a:extLst>
            </p:cNvPr>
            <p:cNvSpPr/>
            <p:nvPr/>
          </p:nvSpPr>
          <p:spPr>
            <a:xfrm>
              <a:off x="5303912" y="5212302"/>
              <a:ext cx="211788" cy="144694"/>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7" name="Right Brace 16">
              <a:extLst>
                <a:ext uri="{FF2B5EF4-FFF2-40B4-BE49-F238E27FC236}">
                  <a16:creationId xmlns:a16="http://schemas.microsoft.com/office/drawing/2014/main" id="{F53F215D-3A48-A93C-C4BE-4992CDBA10A9}"/>
                </a:ext>
              </a:extLst>
            </p:cNvPr>
            <p:cNvSpPr/>
            <p:nvPr/>
          </p:nvSpPr>
          <p:spPr>
            <a:xfrm rot="16200000">
              <a:off x="2173543" y="3246839"/>
              <a:ext cx="90961" cy="1993313"/>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96E8513-FA94-4A78-80C9-AE0547C76129}"/>
                </a:ext>
              </a:extLst>
            </p:cNvPr>
            <p:cNvSpPr txBox="1"/>
            <p:nvPr/>
          </p:nvSpPr>
          <p:spPr>
            <a:xfrm>
              <a:off x="1348509" y="3936973"/>
              <a:ext cx="188090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FEATURE EXTRACTOR</a:t>
              </a:r>
            </a:p>
          </p:txBody>
        </p:sp>
        <p:sp>
          <p:nvSpPr>
            <p:cNvPr id="19" name="Right Brace 18">
              <a:extLst>
                <a:ext uri="{FF2B5EF4-FFF2-40B4-BE49-F238E27FC236}">
                  <a16:creationId xmlns:a16="http://schemas.microsoft.com/office/drawing/2014/main" id="{5932B13B-12F4-CFF8-1978-59CFEBD48D49}"/>
                </a:ext>
              </a:extLst>
            </p:cNvPr>
            <p:cNvSpPr/>
            <p:nvPr/>
          </p:nvSpPr>
          <p:spPr>
            <a:xfrm rot="16200000">
              <a:off x="4369946" y="3496798"/>
              <a:ext cx="114879" cy="1469477"/>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9E88F1F-F52E-6EE8-2F57-6925B69C83DD}"/>
                </a:ext>
              </a:extLst>
            </p:cNvPr>
            <p:cNvSpPr txBox="1"/>
            <p:nvPr/>
          </p:nvSpPr>
          <p:spPr>
            <a:xfrm>
              <a:off x="3886211" y="3924313"/>
              <a:ext cx="1082348"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CLASSIFIER</a:t>
              </a:r>
            </a:p>
          </p:txBody>
        </p:sp>
        <p:grpSp>
          <p:nvGrpSpPr>
            <p:cNvPr id="21" name="Group 20">
              <a:extLst>
                <a:ext uri="{FF2B5EF4-FFF2-40B4-BE49-F238E27FC236}">
                  <a16:creationId xmlns:a16="http://schemas.microsoft.com/office/drawing/2014/main" id="{EB584162-7843-8BF2-B4F8-2259FDD2C190}"/>
                </a:ext>
              </a:extLst>
            </p:cNvPr>
            <p:cNvGrpSpPr/>
            <p:nvPr/>
          </p:nvGrpSpPr>
          <p:grpSpPr>
            <a:xfrm>
              <a:off x="1148448" y="4292069"/>
              <a:ext cx="756489" cy="1719627"/>
              <a:chOff x="1148448" y="4292069"/>
              <a:chExt cx="756489" cy="1719627"/>
            </a:xfrm>
          </p:grpSpPr>
          <p:sp>
            <p:nvSpPr>
              <p:cNvPr id="48" name="Rectangle 47">
                <a:extLst>
                  <a:ext uri="{FF2B5EF4-FFF2-40B4-BE49-F238E27FC236}">
                    <a16:creationId xmlns:a16="http://schemas.microsoft.com/office/drawing/2014/main" id="{50F9FF3F-04DF-CFDF-EDC0-3B64231907C8}"/>
                  </a:ext>
                </a:extLst>
              </p:cNvPr>
              <p:cNvSpPr/>
              <p:nvPr/>
            </p:nvSpPr>
            <p:spPr>
              <a:xfrm>
                <a:off x="1313200"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34928C3B-059A-1168-835F-E5F531AF4812}"/>
                  </a:ext>
                </a:extLst>
              </p:cNvPr>
              <p:cNvSpPr/>
              <p:nvPr/>
            </p:nvSpPr>
            <p:spPr>
              <a:xfrm>
                <a:off x="1525210" y="4554437"/>
                <a:ext cx="211788" cy="1457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80433161-FA7B-89BE-FF9B-DC8BEBCD7F0B}"/>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CONV-1</a:t>
                </a:r>
              </a:p>
            </p:txBody>
          </p:sp>
          <p:sp>
            <p:nvSpPr>
              <p:cNvPr id="51" name="TextBox 50">
                <a:extLst>
                  <a:ext uri="{FF2B5EF4-FFF2-40B4-BE49-F238E27FC236}">
                    <a16:creationId xmlns:a16="http://schemas.microsoft.com/office/drawing/2014/main" id="{B3ACCDA0-F198-5B77-3CBF-90577E5263EB}"/>
                  </a:ext>
                </a:extLst>
              </p:cNvPr>
              <p:cNvSpPr txBox="1"/>
              <p:nvPr/>
            </p:nvSpPr>
            <p:spPr>
              <a:xfrm rot="16200000">
                <a:off x="649748" y="5029695"/>
                <a:ext cx="1522617"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 + ReLU</a:t>
                </a:r>
              </a:p>
            </p:txBody>
          </p:sp>
          <p:sp>
            <p:nvSpPr>
              <p:cNvPr id="52" name="TextBox 51">
                <a:extLst>
                  <a:ext uri="{FF2B5EF4-FFF2-40B4-BE49-F238E27FC236}">
                    <a16:creationId xmlns:a16="http://schemas.microsoft.com/office/drawing/2014/main" id="{4BACBD50-7C2B-CD30-5032-B036BA3D37C9}"/>
                  </a:ext>
                </a:extLst>
              </p:cNvPr>
              <p:cNvSpPr txBox="1"/>
              <p:nvPr/>
            </p:nvSpPr>
            <p:spPr>
              <a:xfrm rot="16200000">
                <a:off x="1009646" y="5072626"/>
                <a:ext cx="1254749"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Max Pooling</a:t>
                </a:r>
              </a:p>
            </p:txBody>
          </p:sp>
        </p:grpSp>
        <p:sp>
          <p:nvSpPr>
            <p:cNvPr id="22" name="Rectangle 21">
              <a:extLst>
                <a:ext uri="{FF2B5EF4-FFF2-40B4-BE49-F238E27FC236}">
                  <a16:creationId xmlns:a16="http://schemas.microsoft.com/office/drawing/2014/main" id="{2B1B197A-872C-E6CD-694D-217736A1A49B}"/>
                </a:ext>
              </a:extLst>
            </p:cNvPr>
            <p:cNvSpPr/>
            <p:nvPr/>
          </p:nvSpPr>
          <p:spPr>
            <a:xfrm>
              <a:off x="3692647" y="4554437"/>
              <a:ext cx="276999" cy="1457259"/>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2955A5D6-5C61-934F-9A41-FC5BBA980D98}"/>
                </a:ext>
              </a:extLst>
            </p:cNvPr>
            <p:cNvGrpSpPr/>
            <p:nvPr/>
          </p:nvGrpSpPr>
          <p:grpSpPr>
            <a:xfrm>
              <a:off x="3647728" y="4566280"/>
              <a:ext cx="369332" cy="1127829"/>
              <a:chOff x="7475649" y="1622467"/>
              <a:chExt cx="657786" cy="2806355"/>
            </a:xfrm>
          </p:grpSpPr>
          <p:sp>
            <p:nvSpPr>
              <p:cNvPr id="46" name="TextBox 45">
                <a:extLst>
                  <a:ext uri="{FF2B5EF4-FFF2-40B4-BE49-F238E27FC236}">
                    <a16:creationId xmlns:a16="http://schemas.microsoft.com/office/drawing/2014/main" id="{A12E9ABB-4AC8-9845-CC47-15BA81BC2100}"/>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17DB4B97-B4F0-1D8F-9C7C-CEC5A3665306}"/>
                  </a:ext>
                </a:extLst>
              </p:cNvPr>
              <p:cNvSpPr txBox="1"/>
              <p:nvPr/>
            </p:nvSpPr>
            <p:spPr>
              <a:xfrm rot="10800000">
                <a:off x="7475649" y="2236622"/>
                <a:ext cx="657786" cy="2192200"/>
              </a:xfrm>
              <a:prstGeom prst="rect">
                <a:avLst/>
              </a:prstGeom>
              <a:noFill/>
            </p:spPr>
            <p:txBody>
              <a:bodyPr vert="eaVert" wrap="square" rtlCol="0">
                <a:spAutoFit/>
              </a:bodyPr>
              <a:lstStyle/>
              <a:p>
                <a:r>
                  <a:rPr lang="en-GB" sz="1200" dirty="0">
                    <a:latin typeface="Arial" panose="020B0604020202020204" pitchFamily="34" charset="0"/>
                    <a:cs typeface="Arial" panose="020B0604020202020204" pitchFamily="34" charset="0"/>
                  </a:rPr>
                  <a:t>Dense + L2</a:t>
                </a:r>
              </a:p>
            </p:txBody>
          </p:sp>
        </p:grpSp>
        <p:grpSp>
          <p:nvGrpSpPr>
            <p:cNvPr id="24" name="Group 23">
              <a:extLst>
                <a:ext uri="{FF2B5EF4-FFF2-40B4-BE49-F238E27FC236}">
                  <a16:creationId xmlns:a16="http://schemas.microsoft.com/office/drawing/2014/main" id="{167651C7-628F-C83F-1067-F316BB0A3D0F}"/>
                </a:ext>
              </a:extLst>
            </p:cNvPr>
            <p:cNvGrpSpPr/>
            <p:nvPr/>
          </p:nvGrpSpPr>
          <p:grpSpPr>
            <a:xfrm>
              <a:off x="1821224" y="4292069"/>
              <a:ext cx="756489" cy="1719627"/>
              <a:chOff x="1148448" y="4292069"/>
              <a:chExt cx="756489" cy="1719627"/>
            </a:xfrm>
          </p:grpSpPr>
          <p:sp>
            <p:nvSpPr>
              <p:cNvPr id="41" name="Rectangle 40">
                <a:extLst>
                  <a:ext uri="{FF2B5EF4-FFF2-40B4-BE49-F238E27FC236}">
                    <a16:creationId xmlns:a16="http://schemas.microsoft.com/office/drawing/2014/main" id="{9F20DDFC-79D3-2AFF-21B9-64908A849359}"/>
                  </a:ext>
                </a:extLst>
              </p:cNvPr>
              <p:cNvSpPr/>
              <p:nvPr/>
            </p:nvSpPr>
            <p:spPr>
              <a:xfrm>
                <a:off x="1313200"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D272FD0C-B842-BBED-50D7-6C7E96E3A403}"/>
                  </a:ext>
                </a:extLst>
              </p:cNvPr>
              <p:cNvSpPr/>
              <p:nvPr/>
            </p:nvSpPr>
            <p:spPr>
              <a:xfrm>
                <a:off x="1525210" y="4554437"/>
                <a:ext cx="211788" cy="1457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BF62C0A6-9594-84EC-17E3-0934A2DF6547}"/>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CONV-2</a:t>
                </a:r>
              </a:p>
            </p:txBody>
          </p:sp>
          <p:sp>
            <p:nvSpPr>
              <p:cNvPr id="44" name="TextBox 43">
                <a:extLst>
                  <a:ext uri="{FF2B5EF4-FFF2-40B4-BE49-F238E27FC236}">
                    <a16:creationId xmlns:a16="http://schemas.microsoft.com/office/drawing/2014/main" id="{9C438B84-EBBB-4495-42C4-3B6CFD21368C}"/>
                  </a:ext>
                </a:extLst>
              </p:cNvPr>
              <p:cNvSpPr txBox="1"/>
              <p:nvPr/>
            </p:nvSpPr>
            <p:spPr>
              <a:xfrm rot="16200000">
                <a:off x="624910" y="5058219"/>
                <a:ext cx="157966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Conv2d-1 + ReLU</a:t>
                </a:r>
              </a:p>
            </p:txBody>
          </p:sp>
          <p:sp>
            <p:nvSpPr>
              <p:cNvPr id="45" name="TextBox 44">
                <a:extLst>
                  <a:ext uri="{FF2B5EF4-FFF2-40B4-BE49-F238E27FC236}">
                    <a16:creationId xmlns:a16="http://schemas.microsoft.com/office/drawing/2014/main" id="{8B9CC645-0FA2-F09B-27A4-B4293A2FF089}"/>
                  </a:ext>
                </a:extLst>
              </p:cNvPr>
              <p:cNvSpPr txBox="1"/>
              <p:nvPr/>
            </p:nvSpPr>
            <p:spPr>
              <a:xfrm rot="16200000">
                <a:off x="1009646" y="5072626"/>
                <a:ext cx="1254749"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Max Pooling</a:t>
                </a:r>
              </a:p>
            </p:txBody>
          </p:sp>
        </p:grpSp>
        <p:grpSp>
          <p:nvGrpSpPr>
            <p:cNvPr id="25" name="Group 24">
              <a:extLst>
                <a:ext uri="{FF2B5EF4-FFF2-40B4-BE49-F238E27FC236}">
                  <a16:creationId xmlns:a16="http://schemas.microsoft.com/office/drawing/2014/main" id="{45FEE711-6FF6-DF32-1271-384A67ACCF81}"/>
                </a:ext>
              </a:extLst>
            </p:cNvPr>
            <p:cNvGrpSpPr/>
            <p:nvPr/>
          </p:nvGrpSpPr>
          <p:grpSpPr>
            <a:xfrm>
              <a:off x="2511128" y="4288838"/>
              <a:ext cx="756489" cy="1719627"/>
              <a:chOff x="1148448" y="4292069"/>
              <a:chExt cx="756489" cy="1719627"/>
            </a:xfrm>
          </p:grpSpPr>
          <p:sp>
            <p:nvSpPr>
              <p:cNvPr id="38" name="Rectangle 37">
                <a:extLst>
                  <a:ext uri="{FF2B5EF4-FFF2-40B4-BE49-F238E27FC236}">
                    <a16:creationId xmlns:a16="http://schemas.microsoft.com/office/drawing/2014/main" id="{A42693AE-87CF-FAA5-2090-2B3876BCA1B6}"/>
                  </a:ext>
                </a:extLst>
              </p:cNvPr>
              <p:cNvSpPr/>
              <p:nvPr/>
            </p:nvSpPr>
            <p:spPr>
              <a:xfrm>
                <a:off x="1426304"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E3F1E80-6C33-EDBB-EB30-6B12DC416C8C}"/>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CONV-3</a:t>
                </a:r>
              </a:p>
            </p:txBody>
          </p:sp>
          <p:sp>
            <p:nvSpPr>
              <p:cNvPr id="40" name="TextBox 39">
                <a:extLst>
                  <a:ext uri="{FF2B5EF4-FFF2-40B4-BE49-F238E27FC236}">
                    <a16:creationId xmlns:a16="http://schemas.microsoft.com/office/drawing/2014/main" id="{F780ADFC-1D96-1CDD-2933-604D1E56E5CF}"/>
                  </a:ext>
                </a:extLst>
              </p:cNvPr>
              <p:cNvSpPr txBox="1"/>
              <p:nvPr/>
            </p:nvSpPr>
            <p:spPr>
              <a:xfrm rot="16200000">
                <a:off x="728476" y="5069580"/>
                <a:ext cx="160238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Conv2d-2 + ReLU</a:t>
                </a:r>
              </a:p>
            </p:txBody>
          </p:sp>
        </p:grpSp>
        <p:sp>
          <p:nvSpPr>
            <p:cNvPr id="26" name="TextBox 25">
              <a:extLst>
                <a:ext uri="{FF2B5EF4-FFF2-40B4-BE49-F238E27FC236}">
                  <a16:creationId xmlns:a16="http://schemas.microsoft.com/office/drawing/2014/main" id="{1E081E27-6D19-5EFA-A3B7-AF0FEE5A96BD}"/>
                </a:ext>
              </a:extLst>
            </p:cNvPr>
            <p:cNvSpPr txBox="1"/>
            <p:nvPr/>
          </p:nvSpPr>
          <p:spPr>
            <a:xfrm>
              <a:off x="736871" y="6048671"/>
              <a:ext cx="4723321" cy="275662"/>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CHANNELS:  32             64       128     2048   128             64      10</a:t>
              </a:r>
            </a:p>
          </p:txBody>
        </p:sp>
        <p:sp>
          <p:nvSpPr>
            <p:cNvPr id="28" name="Rectangle 27">
              <a:extLst>
                <a:ext uri="{FF2B5EF4-FFF2-40B4-BE49-F238E27FC236}">
                  <a16:creationId xmlns:a16="http://schemas.microsoft.com/office/drawing/2014/main" id="{399ED318-174B-5EF9-A5FB-4D9981FCED9F}"/>
                </a:ext>
              </a:extLst>
            </p:cNvPr>
            <p:cNvSpPr/>
            <p:nvPr/>
          </p:nvSpPr>
          <p:spPr>
            <a:xfrm>
              <a:off x="4084061" y="4561680"/>
              <a:ext cx="276999" cy="1457259"/>
            </a:xfrm>
            <a:prstGeom prst="rect">
              <a:avLst/>
            </a:prstGeom>
            <a:solidFill>
              <a:schemeClr val="tx1">
                <a:lumMod val="85000"/>
                <a:lumOff val="1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bg1"/>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4C79ADAC-1B56-389B-40E1-A6F247BEF43A}"/>
                </a:ext>
              </a:extLst>
            </p:cNvPr>
            <p:cNvGrpSpPr/>
            <p:nvPr/>
          </p:nvGrpSpPr>
          <p:grpSpPr>
            <a:xfrm>
              <a:off x="4039142" y="4573523"/>
              <a:ext cx="369332" cy="1043140"/>
              <a:chOff x="7475649" y="1622467"/>
              <a:chExt cx="657786" cy="2595624"/>
            </a:xfrm>
          </p:grpSpPr>
          <p:sp>
            <p:nvSpPr>
              <p:cNvPr id="36" name="TextBox 35">
                <a:extLst>
                  <a:ext uri="{FF2B5EF4-FFF2-40B4-BE49-F238E27FC236}">
                    <a16:creationId xmlns:a16="http://schemas.microsoft.com/office/drawing/2014/main" id="{CB8817D6-5881-86F8-12B4-D788E81E9A92}"/>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79C9D467-125F-03E6-A64F-18683B6BBF66}"/>
                  </a:ext>
                </a:extLst>
              </p:cNvPr>
              <p:cNvSpPr txBox="1"/>
              <p:nvPr/>
            </p:nvSpPr>
            <p:spPr>
              <a:xfrm rot="10800000">
                <a:off x="7475649" y="2632176"/>
                <a:ext cx="657786" cy="1585915"/>
              </a:xfrm>
              <a:prstGeom prst="rect">
                <a:avLst/>
              </a:prstGeom>
              <a:noFill/>
            </p:spPr>
            <p:txBody>
              <a:bodyPr vert="eaVert" wrap="none" rtlCol="0">
                <a:spAutoFit/>
              </a:bodyPr>
              <a:lstStyle/>
              <a:p>
                <a:r>
                  <a:rPr lang="en-GB" sz="1200" dirty="0">
                    <a:solidFill>
                      <a:schemeClr val="bg1"/>
                    </a:solidFill>
                    <a:latin typeface="Arial" panose="020B0604020202020204" pitchFamily="34" charset="0"/>
                    <a:cs typeface="Arial" panose="020B0604020202020204" pitchFamily="34" charset="0"/>
                  </a:rPr>
                  <a:t>Dropout</a:t>
                </a:r>
              </a:p>
            </p:txBody>
          </p:sp>
        </p:grpSp>
        <p:sp>
          <p:nvSpPr>
            <p:cNvPr id="30" name="Rectangle 29">
              <a:extLst>
                <a:ext uri="{FF2B5EF4-FFF2-40B4-BE49-F238E27FC236}">
                  <a16:creationId xmlns:a16="http://schemas.microsoft.com/office/drawing/2014/main" id="{B233E409-7346-7CAA-7A79-7E59144D2665}"/>
                </a:ext>
              </a:extLst>
            </p:cNvPr>
            <p:cNvSpPr/>
            <p:nvPr/>
          </p:nvSpPr>
          <p:spPr>
            <a:xfrm>
              <a:off x="4492528" y="4561648"/>
              <a:ext cx="276999" cy="1457259"/>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D2E07B35-67E7-C638-A3FA-92A5BFC45542}"/>
                </a:ext>
              </a:extLst>
            </p:cNvPr>
            <p:cNvGrpSpPr/>
            <p:nvPr/>
          </p:nvGrpSpPr>
          <p:grpSpPr>
            <a:xfrm>
              <a:off x="4452399" y="4573491"/>
              <a:ext cx="369332" cy="1150798"/>
              <a:chOff x="7484180" y="1622467"/>
              <a:chExt cx="657786" cy="2863506"/>
            </a:xfrm>
          </p:grpSpPr>
          <p:sp>
            <p:nvSpPr>
              <p:cNvPr id="34" name="TextBox 33">
                <a:extLst>
                  <a:ext uri="{FF2B5EF4-FFF2-40B4-BE49-F238E27FC236}">
                    <a16:creationId xmlns:a16="http://schemas.microsoft.com/office/drawing/2014/main" id="{01721C3A-7F2A-DFF0-A900-CD8D816A1CCB}"/>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CF8947C-B087-1EA1-1DC3-AAC6C0709EA0}"/>
                  </a:ext>
                </a:extLst>
              </p:cNvPr>
              <p:cNvSpPr txBox="1"/>
              <p:nvPr/>
            </p:nvSpPr>
            <p:spPr>
              <a:xfrm rot="10800000">
                <a:off x="7484180" y="2293775"/>
                <a:ext cx="657786" cy="2192198"/>
              </a:xfrm>
              <a:prstGeom prst="rect">
                <a:avLst/>
              </a:prstGeom>
              <a:noFill/>
            </p:spPr>
            <p:txBody>
              <a:bodyPr vert="eaVert" wrap="none" rtlCol="0">
                <a:spAutoFit/>
              </a:bodyPr>
              <a:lstStyle/>
              <a:p>
                <a:r>
                  <a:rPr lang="en-GB" sz="1200" dirty="0">
                    <a:latin typeface="Arial" panose="020B0604020202020204" pitchFamily="34" charset="0"/>
                    <a:cs typeface="Arial" panose="020B0604020202020204" pitchFamily="34" charset="0"/>
                  </a:rPr>
                  <a:t>Dense + L2</a:t>
                </a:r>
              </a:p>
            </p:txBody>
          </p:sp>
        </p:grpSp>
        <p:sp>
          <p:nvSpPr>
            <p:cNvPr id="32" name="TextBox 31">
              <a:extLst>
                <a:ext uri="{FF2B5EF4-FFF2-40B4-BE49-F238E27FC236}">
                  <a16:creationId xmlns:a16="http://schemas.microsoft.com/office/drawing/2014/main" id="{343027FE-9CF4-7655-FEB5-D0E278670758}"/>
                </a:ext>
              </a:extLst>
            </p:cNvPr>
            <p:cNvSpPr txBox="1"/>
            <p:nvPr/>
          </p:nvSpPr>
          <p:spPr>
            <a:xfrm>
              <a:off x="3555864" y="4318066"/>
              <a:ext cx="138211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FC-4  FC-5  FC-6</a:t>
              </a:r>
            </a:p>
          </p:txBody>
        </p:sp>
        <p:sp>
          <p:nvSpPr>
            <p:cNvPr id="33" name="TextBox 32">
              <a:extLst>
                <a:ext uri="{FF2B5EF4-FFF2-40B4-BE49-F238E27FC236}">
                  <a16:creationId xmlns:a16="http://schemas.microsoft.com/office/drawing/2014/main" id="{23CA31AF-ECC3-8529-DB3D-6EA36C42BE5B}"/>
                </a:ext>
              </a:extLst>
            </p:cNvPr>
            <p:cNvSpPr txBox="1"/>
            <p:nvPr/>
          </p:nvSpPr>
          <p:spPr>
            <a:xfrm rot="16200000">
              <a:off x="235659" y="4970752"/>
              <a:ext cx="105100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INPUT</a:t>
              </a:r>
            </a:p>
          </p:txBody>
        </p:sp>
      </p:grpSp>
      <p:pic>
        <p:nvPicPr>
          <p:cNvPr id="56" name="Picture 55">
            <a:extLst>
              <a:ext uri="{FF2B5EF4-FFF2-40B4-BE49-F238E27FC236}">
                <a16:creationId xmlns:a16="http://schemas.microsoft.com/office/drawing/2014/main" id="{E3C952EF-E2D8-3D1D-91DA-7456E4E1C6A1}"/>
              </a:ext>
            </a:extLst>
          </p:cNvPr>
          <p:cNvPicPr>
            <a:picLocks noChangeAspect="1"/>
          </p:cNvPicPr>
          <p:nvPr/>
        </p:nvPicPr>
        <p:blipFill>
          <a:blip r:embed="rId5"/>
          <a:stretch>
            <a:fillRect/>
          </a:stretch>
        </p:blipFill>
        <p:spPr>
          <a:xfrm>
            <a:off x="6138548" y="1484659"/>
            <a:ext cx="5666048" cy="3672533"/>
          </a:xfrm>
          <a:prstGeom prst="rect">
            <a:avLst/>
          </a:prstGeom>
        </p:spPr>
      </p:pic>
      <p:sp>
        <p:nvSpPr>
          <p:cNvPr id="66" name="Rectangle 65">
            <a:extLst>
              <a:ext uri="{FF2B5EF4-FFF2-40B4-BE49-F238E27FC236}">
                <a16:creationId xmlns:a16="http://schemas.microsoft.com/office/drawing/2014/main" id="{442FEFAE-DB90-CC7C-6FFB-17834FE7EEDC}"/>
              </a:ext>
            </a:extLst>
          </p:cNvPr>
          <p:cNvSpPr/>
          <p:nvPr/>
        </p:nvSpPr>
        <p:spPr>
          <a:xfrm>
            <a:off x="8614206" y="3766219"/>
            <a:ext cx="1584176" cy="216024"/>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DA2C5319-317E-3159-7D97-003DDE5DD6BF}"/>
              </a:ext>
            </a:extLst>
          </p:cNvPr>
          <p:cNvSpPr/>
          <p:nvPr/>
        </p:nvSpPr>
        <p:spPr>
          <a:xfrm>
            <a:off x="8614206" y="4051579"/>
            <a:ext cx="1512168" cy="216024"/>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a:extLst>
              <a:ext uri="{FF2B5EF4-FFF2-40B4-BE49-F238E27FC236}">
                <a16:creationId xmlns:a16="http://schemas.microsoft.com/office/drawing/2014/main" id="{B9BA66F1-EBDF-2684-71D5-6BBC6EF856F7}"/>
              </a:ext>
            </a:extLst>
          </p:cNvPr>
          <p:cNvPicPr>
            <a:picLocks noChangeAspect="1"/>
          </p:cNvPicPr>
          <p:nvPr/>
        </p:nvPicPr>
        <p:blipFill>
          <a:blip r:embed="rId6"/>
          <a:stretch>
            <a:fillRect/>
          </a:stretch>
        </p:blipFill>
        <p:spPr>
          <a:xfrm>
            <a:off x="509179" y="3328764"/>
            <a:ext cx="5442333" cy="2910026"/>
          </a:xfrm>
          <a:prstGeom prst="rect">
            <a:avLst/>
          </a:prstGeom>
        </p:spPr>
      </p:pic>
      <p:pic>
        <p:nvPicPr>
          <p:cNvPr id="61" name="Picture 60">
            <a:extLst>
              <a:ext uri="{FF2B5EF4-FFF2-40B4-BE49-F238E27FC236}">
                <a16:creationId xmlns:a16="http://schemas.microsoft.com/office/drawing/2014/main" id="{22F3A54D-AD58-FD62-7705-EC4FEBD8CB76}"/>
              </a:ext>
            </a:extLst>
          </p:cNvPr>
          <p:cNvPicPr>
            <a:picLocks noChangeAspect="1"/>
          </p:cNvPicPr>
          <p:nvPr/>
        </p:nvPicPr>
        <p:blipFill>
          <a:blip r:embed="rId7"/>
          <a:stretch>
            <a:fillRect/>
          </a:stretch>
        </p:blipFill>
        <p:spPr>
          <a:xfrm>
            <a:off x="6124944" y="5620664"/>
            <a:ext cx="3484007" cy="653252"/>
          </a:xfrm>
          <a:prstGeom prst="rect">
            <a:avLst/>
          </a:prstGeom>
        </p:spPr>
      </p:pic>
      <p:sp>
        <p:nvSpPr>
          <p:cNvPr id="62" name="Rectangle 61">
            <a:extLst>
              <a:ext uri="{FF2B5EF4-FFF2-40B4-BE49-F238E27FC236}">
                <a16:creationId xmlns:a16="http://schemas.microsoft.com/office/drawing/2014/main" id="{9AA15244-451A-2B11-9B69-6875A1578589}"/>
              </a:ext>
            </a:extLst>
          </p:cNvPr>
          <p:cNvSpPr/>
          <p:nvPr/>
        </p:nvSpPr>
        <p:spPr>
          <a:xfrm>
            <a:off x="3593352" y="1853971"/>
            <a:ext cx="239263" cy="216024"/>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717AF974-AE2C-96A7-755F-5164405D3638}"/>
              </a:ext>
            </a:extLst>
          </p:cNvPr>
          <p:cNvSpPr/>
          <p:nvPr/>
        </p:nvSpPr>
        <p:spPr>
          <a:xfrm>
            <a:off x="4412660" y="1873488"/>
            <a:ext cx="239263" cy="216024"/>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Audio 66">
            <a:hlinkClick r:id="" action="ppaction://media"/>
            <a:extLst>
              <a:ext uri="{FF2B5EF4-FFF2-40B4-BE49-F238E27FC236}">
                <a16:creationId xmlns:a16="http://schemas.microsoft.com/office/drawing/2014/main" id="{8E75AD9C-49AA-B59D-179E-47B0455D7DD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8" name="Group 7">
            <a:extLst>
              <a:ext uri="{FF2B5EF4-FFF2-40B4-BE49-F238E27FC236}">
                <a16:creationId xmlns:a16="http://schemas.microsoft.com/office/drawing/2014/main" id="{8E23AC59-F8DE-FFF1-398F-2B17DE504D6D}"/>
              </a:ext>
            </a:extLst>
          </p:cNvPr>
          <p:cNvGrpSpPr/>
          <p:nvPr/>
        </p:nvGrpSpPr>
        <p:grpSpPr>
          <a:xfrm>
            <a:off x="83950" y="42374"/>
            <a:ext cx="704042" cy="695764"/>
            <a:chOff x="455861" y="643519"/>
            <a:chExt cx="5568131" cy="5568131"/>
          </a:xfrm>
        </p:grpSpPr>
        <p:grpSp>
          <p:nvGrpSpPr>
            <p:cNvPr id="10" name="Group 9">
              <a:extLst>
                <a:ext uri="{FF2B5EF4-FFF2-40B4-BE49-F238E27FC236}">
                  <a16:creationId xmlns:a16="http://schemas.microsoft.com/office/drawing/2014/main" id="{CDD34751-25B2-3BA9-32A6-1F0622AC4E27}"/>
                </a:ext>
              </a:extLst>
            </p:cNvPr>
            <p:cNvGrpSpPr/>
            <p:nvPr/>
          </p:nvGrpSpPr>
          <p:grpSpPr>
            <a:xfrm>
              <a:off x="455861" y="643519"/>
              <a:ext cx="5568131" cy="5568131"/>
              <a:chOff x="455861" y="643519"/>
              <a:chExt cx="5568131" cy="5568131"/>
            </a:xfrm>
          </p:grpSpPr>
          <p:sp>
            <p:nvSpPr>
              <p:cNvPr id="60" name="Rectangle 59">
                <a:extLst>
                  <a:ext uri="{FF2B5EF4-FFF2-40B4-BE49-F238E27FC236}">
                    <a16:creationId xmlns:a16="http://schemas.microsoft.com/office/drawing/2014/main" id="{548A5502-0721-C022-4493-A13F2287FFCE}"/>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64" name="Graphic 63" descr="Cat with solid fill">
                <a:extLst>
                  <a:ext uri="{FF2B5EF4-FFF2-40B4-BE49-F238E27FC236}">
                    <a16:creationId xmlns:a16="http://schemas.microsoft.com/office/drawing/2014/main" id="{DAAFAB71-5DDA-D50E-B8AB-F33D4992C5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65" name="Graphic 64" descr="Convertible with solid fill">
                <a:extLst>
                  <a:ext uri="{FF2B5EF4-FFF2-40B4-BE49-F238E27FC236}">
                    <a16:creationId xmlns:a16="http://schemas.microsoft.com/office/drawing/2014/main" id="{F4D7F5EF-8F06-F5E4-9C0B-329530BFBA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68" name="Graphic 67" descr="Airplane with solid fill">
                <a:extLst>
                  <a:ext uri="{FF2B5EF4-FFF2-40B4-BE49-F238E27FC236}">
                    <a16:creationId xmlns:a16="http://schemas.microsoft.com/office/drawing/2014/main" id="{CEC200B1-284B-2E65-03A7-949ECD5F3D5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69" name="Oval 68">
                <a:extLst>
                  <a:ext uri="{FF2B5EF4-FFF2-40B4-BE49-F238E27FC236}">
                    <a16:creationId xmlns:a16="http://schemas.microsoft.com/office/drawing/2014/main" id="{972C9A99-706B-FBDE-7BAF-672A444AAAB5}"/>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B3D93D79-0D25-7D54-7CD9-6C5AA968750B}"/>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 name="Oval 70">
                <a:extLst>
                  <a:ext uri="{FF2B5EF4-FFF2-40B4-BE49-F238E27FC236}">
                    <a16:creationId xmlns:a16="http://schemas.microsoft.com/office/drawing/2014/main" id="{C5356AF2-DF3C-ABF7-CC04-FC2E4B49822B}"/>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B2293171-7EB3-5F92-566C-6205F90368F3}"/>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CB3929DC-C1BB-2DA8-E0C7-24B3426C13E2}"/>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5C182C2C-C23C-93BD-F5B6-5AC448B43BE0}"/>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7D3C2D67-2E74-8A15-7D71-956FB8B1CB27}"/>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5175F87C-33B3-C552-BC0C-56B3DF16053A}"/>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90A5D4E9-BD41-63C3-7BFE-DE72C420C364}"/>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A06831E6-B60D-1964-C28F-DFD7626F2250}"/>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9" name="Straight Connector 78">
                <a:extLst>
                  <a:ext uri="{FF2B5EF4-FFF2-40B4-BE49-F238E27FC236}">
                    <a16:creationId xmlns:a16="http://schemas.microsoft.com/office/drawing/2014/main" id="{3D17019C-EBFD-9183-DE7C-FE5230304707}"/>
                  </a:ext>
                </a:extLst>
              </p:cNvPr>
              <p:cNvCxnSpPr>
                <a:cxnSpLocks/>
                <a:stCxn id="76" idx="5"/>
                <a:endCxn id="70"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47444D5-8D85-7C57-9F3D-F2D636A1DD74}"/>
                  </a:ext>
                </a:extLst>
              </p:cNvPr>
              <p:cNvCxnSpPr>
                <a:cxnSpLocks/>
                <a:stCxn id="75" idx="3"/>
                <a:endCxn id="71"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840CF9B-DC4A-0A52-BACA-1F5D47F4E90D}"/>
                  </a:ext>
                </a:extLst>
              </p:cNvPr>
              <p:cNvCxnSpPr>
                <a:cxnSpLocks/>
                <a:stCxn id="69"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20797FD-63A8-5B62-F82E-8CA73D55F78A}"/>
                  </a:ext>
                </a:extLst>
              </p:cNvPr>
              <p:cNvCxnSpPr>
                <a:cxnSpLocks/>
                <a:stCxn id="77" idx="4"/>
                <a:endCxn id="76"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0597C910-8D25-691C-BD19-D4411554A4AE}"/>
                  </a:ext>
                </a:extLst>
              </p:cNvPr>
              <p:cNvCxnSpPr>
                <a:cxnSpLocks/>
                <a:stCxn id="77" idx="3"/>
                <a:endCxn id="75"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27917F0-F255-7F05-F3C6-465C8662DEA5}"/>
                  </a:ext>
                </a:extLst>
              </p:cNvPr>
              <p:cNvCxnSpPr>
                <a:cxnSpLocks/>
                <a:stCxn id="78" idx="4"/>
                <a:endCxn id="77"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82F03CD-DEB1-8D97-CC20-8A4F87E7903D}"/>
                  </a:ext>
                </a:extLst>
              </p:cNvPr>
              <p:cNvCxnSpPr>
                <a:cxnSpLocks/>
                <a:stCxn id="74" idx="5"/>
                <a:endCxn id="75"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D2B293A-F86A-ACDC-ABD8-C5AAB9D1178C}"/>
                  </a:ext>
                </a:extLst>
              </p:cNvPr>
              <p:cNvCxnSpPr>
                <a:cxnSpLocks/>
                <a:stCxn id="73" idx="5"/>
                <a:endCxn id="77"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91B36C5-E175-59AB-90CA-9C275FA02FDE}"/>
                  </a:ext>
                </a:extLst>
              </p:cNvPr>
              <p:cNvCxnSpPr>
                <a:cxnSpLocks/>
                <a:stCxn id="78" idx="2"/>
                <a:endCxn id="73"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9C3D19A-AB88-B1F5-18A8-7C58816057EB}"/>
                  </a:ext>
                </a:extLst>
              </p:cNvPr>
              <p:cNvCxnSpPr>
                <a:cxnSpLocks/>
                <a:stCxn id="73" idx="3"/>
                <a:endCxn id="74"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D8973E9-13F3-48AC-F237-364BDF454659}"/>
                  </a:ext>
                </a:extLst>
              </p:cNvPr>
              <p:cNvCxnSpPr>
                <a:cxnSpLocks/>
                <a:stCxn id="78" idx="2"/>
                <a:endCxn id="72"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A2B69C6-ED9F-321D-D101-4ABC17A935A6}"/>
                  </a:ext>
                </a:extLst>
              </p:cNvPr>
              <p:cNvCxnSpPr>
                <a:cxnSpLocks/>
                <a:stCxn id="73" idx="1"/>
                <a:endCxn id="72"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59987EC-9832-F77A-EDC0-2CB888F3EE94}"/>
                  </a:ext>
                </a:extLst>
              </p:cNvPr>
              <p:cNvCxnSpPr>
                <a:cxnSpLocks/>
                <a:stCxn id="74" idx="1"/>
                <a:endCxn id="72"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069D46CA-1A3D-93A4-1D89-983A7A37D341}"/>
                </a:ext>
              </a:extLst>
            </p:cNvPr>
            <p:cNvCxnSpPr>
              <a:cxnSpLocks/>
              <a:stCxn id="73" idx="4"/>
              <a:endCxn id="75"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BCAEA3A-B8C8-3356-7905-C9DC92E4452F}"/>
                </a:ext>
              </a:extLst>
            </p:cNvPr>
            <p:cNvCxnSpPr>
              <a:cxnSpLocks/>
              <a:stCxn id="75" idx="5"/>
              <a:endCxn id="76"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6144740"/>
      </p:ext>
    </p:extLst>
  </p:cSld>
  <p:clrMapOvr>
    <a:masterClrMapping/>
  </p:clrMapOvr>
  <mc:AlternateContent xmlns:mc="http://schemas.openxmlformats.org/markup-compatibility/2006" xmlns:p14="http://schemas.microsoft.com/office/powerpoint/2010/main">
    <mc:Choice Requires="p14">
      <p:transition spd="slow" p14:dur="2000" advTm="25347"/>
    </mc:Choice>
    <mc:Fallback xmlns="">
      <p:transition spd="slow" advTm="25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CB6C4-769A-6EF3-A09B-047F05DB21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F0364D1-8328-4713-07DD-C30E9F4C007C}"/>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E0B38C0-A843-9CD7-EC13-01D8051828B2}"/>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3 ACCURACY AND LOSS</a:t>
            </a:r>
          </a:p>
        </p:txBody>
      </p:sp>
      <p:sp>
        <p:nvSpPr>
          <p:cNvPr id="3" name="Footer Placeholder 2">
            <a:extLst>
              <a:ext uri="{FF2B5EF4-FFF2-40B4-BE49-F238E27FC236}">
                <a16:creationId xmlns:a16="http://schemas.microsoft.com/office/drawing/2014/main" id="{06807531-D1E1-FA8D-38FD-0E21BACA00C0}"/>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B271E8C4-15A6-4D25-33C9-2A4B57985F32}"/>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4" name="TextBox 3">
            <a:extLst>
              <a:ext uri="{FF2B5EF4-FFF2-40B4-BE49-F238E27FC236}">
                <a16:creationId xmlns:a16="http://schemas.microsoft.com/office/drawing/2014/main" id="{513ADCA8-D59B-9DFE-D4DB-084518E6B551}"/>
              </a:ext>
            </a:extLst>
          </p:cNvPr>
          <p:cNvSpPr txBox="1"/>
          <p:nvPr/>
        </p:nvSpPr>
        <p:spPr>
          <a:xfrm>
            <a:off x="189160" y="6274930"/>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28 | </a:t>
            </a:r>
            <a:r>
              <a:rPr lang="en-GB" sz="1200" dirty="0">
                <a:latin typeface="Arial" panose="020B0604020202020204" pitchFamily="34" charset="0"/>
                <a:cs typeface="Arial" panose="020B0604020202020204" pitchFamily="34" charset="0"/>
              </a:rPr>
              <a:t>Model 3 Accuracy and Loss</a:t>
            </a:r>
          </a:p>
        </p:txBody>
      </p:sp>
      <p:pic>
        <p:nvPicPr>
          <p:cNvPr id="6146" name="Picture 2">
            <a:extLst>
              <a:ext uri="{FF2B5EF4-FFF2-40B4-BE49-F238E27FC236}">
                <a16:creationId xmlns:a16="http://schemas.microsoft.com/office/drawing/2014/main" id="{A794DB3D-32AD-69F0-208F-DF12822EC1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584" y="1412776"/>
            <a:ext cx="5486400" cy="43338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E669D09-2DA9-FA1A-F839-407133F7A4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1949" y="1412776"/>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3E6E58CC-FD6C-FA32-0ABD-C9B681A8323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6" name="Group 5">
            <a:extLst>
              <a:ext uri="{FF2B5EF4-FFF2-40B4-BE49-F238E27FC236}">
                <a16:creationId xmlns:a16="http://schemas.microsoft.com/office/drawing/2014/main" id="{A5FA59F5-2213-1093-BEC6-0A9A694FCA89}"/>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7E16BD88-E61E-743B-B0D6-33A66E454A4E}"/>
                </a:ext>
              </a:extLst>
            </p:cNvPr>
            <p:cNvGrpSpPr/>
            <p:nvPr/>
          </p:nvGrpSpPr>
          <p:grpSpPr>
            <a:xfrm>
              <a:off x="455861" y="643519"/>
              <a:ext cx="5568131" cy="5568131"/>
              <a:chOff x="455861" y="643519"/>
              <a:chExt cx="5568131" cy="5568131"/>
            </a:xfrm>
          </p:grpSpPr>
          <p:sp>
            <p:nvSpPr>
              <p:cNvPr id="10" name="Rectangle 9">
                <a:extLst>
                  <a:ext uri="{FF2B5EF4-FFF2-40B4-BE49-F238E27FC236}">
                    <a16:creationId xmlns:a16="http://schemas.microsoft.com/office/drawing/2014/main" id="{7E7D0746-252C-5E1A-AB59-819C51483FD2}"/>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Graphic 10" descr="Cat with solid fill">
                <a:extLst>
                  <a:ext uri="{FF2B5EF4-FFF2-40B4-BE49-F238E27FC236}">
                    <a16:creationId xmlns:a16="http://schemas.microsoft.com/office/drawing/2014/main" id="{1F5DB532-B530-FA36-F573-49079A75BD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13" name="Graphic 12" descr="Convertible with solid fill">
                <a:extLst>
                  <a:ext uri="{FF2B5EF4-FFF2-40B4-BE49-F238E27FC236}">
                    <a16:creationId xmlns:a16="http://schemas.microsoft.com/office/drawing/2014/main" id="{3FDC6FBD-954F-9267-84E2-78FF1DFD25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14" name="Graphic 13" descr="Airplane with solid fill">
                <a:extLst>
                  <a:ext uri="{FF2B5EF4-FFF2-40B4-BE49-F238E27FC236}">
                    <a16:creationId xmlns:a16="http://schemas.microsoft.com/office/drawing/2014/main" id="{CA6A2EAE-62F8-3096-ECE8-F0453C36B1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15" name="Oval 14">
                <a:extLst>
                  <a:ext uri="{FF2B5EF4-FFF2-40B4-BE49-F238E27FC236}">
                    <a16:creationId xmlns:a16="http://schemas.microsoft.com/office/drawing/2014/main" id="{759F9BFA-ED8C-BF64-9EAA-86A14B831065}"/>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6CAE1A6-BF0C-694B-D980-346B51BD3C6B}"/>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C7A26C3B-8BE9-73E9-6C8F-98F944302483}"/>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2AC38800-5945-25D1-F0F9-AA2356628D9B}"/>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5D189635-081C-92FA-538F-8FD4A033AEA2}"/>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BBDEC6FF-6A48-AA14-3B4A-CE6146B719C7}"/>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9CB303E-24E3-6B9B-8DE6-C727B107F8E7}"/>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868C0305-8F8C-B914-A663-97A073B26FE1}"/>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D46CEB73-89D2-6DA7-67EE-34B6EFBE66C8}"/>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1A92720-A8CD-B752-6D25-B7C93009DF9E}"/>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2A68D818-61E2-5C8C-0EC6-13CFD47BDFA6}"/>
                  </a:ext>
                </a:extLst>
              </p:cNvPr>
              <p:cNvCxnSpPr>
                <a:cxnSpLocks/>
                <a:stCxn id="23" idx="5"/>
                <a:endCxn id="16"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BB11BBC-E4A1-B143-ACE9-441285F7BC71}"/>
                  </a:ext>
                </a:extLst>
              </p:cNvPr>
              <p:cNvCxnSpPr>
                <a:cxnSpLocks/>
                <a:stCxn id="22" idx="3"/>
                <a:endCxn id="1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445A41-5946-817A-FEE9-27655784586A}"/>
                  </a:ext>
                </a:extLst>
              </p:cNvPr>
              <p:cNvCxnSpPr>
                <a:cxnSpLocks/>
                <a:stCxn id="15"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0F097A-2A3E-4F80-14D4-09EC37D6115D}"/>
                  </a:ext>
                </a:extLst>
              </p:cNvPr>
              <p:cNvCxnSpPr>
                <a:cxnSpLocks/>
                <a:stCxn id="24" idx="4"/>
                <a:endCxn id="23"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7B695F-A230-B54B-6862-CD141E318AB2}"/>
                  </a:ext>
                </a:extLst>
              </p:cNvPr>
              <p:cNvCxnSpPr>
                <a:cxnSpLocks/>
                <a:stCxn id="24" idx="3"/>
                <a:endCxn id="22"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FED8CC-0EA2-947A-08FF-36FBEA4214AA}"/>
                  </a:ext>
                </a:extLst>
              </p:cNvPr>
              <p:cNvCxnSpPr>
                <a:cxnSpLocks/>
                <a:stCxn id="25" idx="4"/>
                <a:endCxn id="24"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D1EA376-AE55-99DA-7807-D9B4CF788CF5}"/>
                  </a:ext>
                </a:extLst>
              </p:cNvPr>
              <p:cNvCxnSpPr>
                <a:cxnSpLocks/>
                <a:stCxn id="21" idx="5"/>
                <a:endCxn id="22"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868463-1D87-AB61-FF79-93CEAACB442A}"/>
                  </a:ext>
                </a:extLst>
              </p:cNvPr>
              <p:cNvCxnSpPr>
                <a:cxnSpLocks/>
                <a:stCxn id="20" idx="5"/>
                <a:endCxn id="24"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0B92097-0C06-EF1A-F830-58E866DA05EE}"/>
                  </a:ext>
                </a:extLst>
              </p:cNvPr>
              <p:cNvCxnSpPr>
                <a:cxnSpLocks/>
                <a:stCxn id="25" idx="2"/>
                <a:endCxn id="20"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10C133E-9ED1-DA7A-2846-BD49F2661C03}"/>
                  </a:ext>
                </a:extLst>
              </p:cNvPr>
              <p:cNvCxnSpPr>
                <a:cxnSpLocks/>
                <a:stCxn id="20" idx="3"/>
                <a:endCxn id="21"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C8F000-F616-85CE-A3E9-E0A601B9C764}"/>
                  </a:ext>
                </a:extLst>
              </p:cNvPr>
              <p:cNvCxnSpPr>
                <a:cxnSpLocks/>
                <a:stCxn id="25" idx="2"/>
                <a:endCxn id="1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C831E77-2999-F7BD-48F0-16F2040020B6}"/>
                  </a:ext>
                </a:extLst>
              </p:cNvPr>
              <p:cNvCxnSpPr>
                <a:cxnSpLocks/>
                <a:stCxn id="20" idx="1"/>
                <a:endCxn id="1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7E5C80-B5D0-546F-B7D5-39D741007D98}"/>
                  </a:ext>
                </a:extLst>
              </p:cNvPr>
              <p:cNvCxnSpPr>
                <a:cxnSpLocks/>
                <a:stCxn id="21" idx="1"/>
                <a:endCxn id="1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E91F772-CF3C-D457-AE4D-1038B0F9E935}"/>
                </a:ext>
              </a:extLst>
            </p:cNvPr>
            <p:cNvCxnSpPr>
              <a:cxnSpLocks/>
              <a:stCxn id="20" idx="4"/>
              <a:endCxn id="22"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75047B-49A3-E689-D867-D68ED1C140C5}"/>
                </a:ext>
              </a:extLst>
            </p:cNvPr>
            <p:cNvCxnSpPr>
              <a:cxnSpLocks/>
              <a:stCxn id="22" idx="5"/>
              <a:endCxn id="23"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5587734"/>
      </p:ext>
    </p:extLst>
  </p:cSld>
  <p:clrMapOvr>
    <a:masterClrMapping/>
  </p:clrMapOvr>
  <mc:AlternateContent xmlns:mc="http://schemas.openxmlformats.org/markup-compatibility/2006" xmlns:p14="http://schemas.microsoft.com/office/powerpoint/2010/main">
    <mc:Choice Requires="p14">
      <p:transition spd="slow" p14:dur="2000" advTm="9616"/>
    </mc:Choice>
    <mc:Fallback xmlns="">
      <p:transition spd="slow" advTm="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401D74-F828-63B7-4182-BA0F85405FA0}"/>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9498D5C-EFE2-DFEE-98DD-44FD926986DD}"/>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22095681-23B4-70E3-FB0A-054AA7207763}"/>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BFCEDC51-4CDA-20B3-E59A-323F2C838C4F}"/>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47525336-BDCC-8F7C-C6C4-E2025C2C2CB5}"/>
              </a:ext>
            </a:extLst>
          </p:cNvPr>
          <p:cNvSpPr txBox="1"/>
          <p:nvPr/>
        </p:nvSpPr>
        <p:spPr>
          <a:xfrm>
            <a:off x="4151784" y="2921168"/>
            <a:ext cx="4348632" cy="1015663"/>
          </a:xfrm>
          <a:prstGeom prst="rect">
            <a:avLst/>
          </a:prstGeom>
          <a:noFill/>
        </p:spPr>
        <p:txBody>
          <a:bodyPr wrap="square" rtlCol="0">
            <a:spAutoFit/>
          </a:bodyPr>
          <a:lstStyle/>
          <a:p>
            <a:r>
              <a:rPr lang="en-GB" sz="6000" dirty="0">
                <a:solidFill>
                  <a:schemeClr val="bg1"/>
                </a:solidFill>
                <a:latin typeface="Arial Black" panose="020B0A04020102020204" pitchFamily="34" charset="0"/>
              </a:rPr>
              <a:t>MODEL 4</a:t>
            </a:r>
          </a:p>
        </p:txBody>
      </p:sp>
    </p:spTree>
    <p:extLst>
      <p:ext uri="{BB962C8B-B14F-4D97-AF65-F5344CB8AC3E}">
        <p14:creationId xmlns:p14="http://schemas.microsoft.com/office/powerpoint/2010/main" val="2275436071"/>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31D65-5627-1EE2-66F6-C4471B9D453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6E7905-F324-A837-90DF-1A2D9208CC98}"/>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F8C3B4F-D807-5F57-07F5-D7BB92843944}"/>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4 ACCURACY AND LOSS</a:t>
            </a:r>
          </a:p>
        </p:txBody>
      </p:sp>
      <p:sp>
        <p:nvSpPr>
          <p:cNvPr id="3" name="Footer Placeholder 2">
            <a:extLst>
              <a:ext uri="{FF2B5EF4-FFF2-40B4-BE49-F238E27FC236}">
                <a16:creationId xmlns:a16="http://schemas.microsoft.com/office/drawing/2014/main" id="{D4522165-D58A-B0D4-844D-C92BBAEF9878}"/>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147C5220-F21C-5617-3B83-FF435C75CB0B}"/>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0F985632-84F0-385F-1370-2D746AE24CA6}"/>
              </a:ext>
            </a:extLst>
          </p:cNvPr>
          <p:cNvSpPr txBox="1"/>
          <p:nvPr/>
        </p:nvSpPr>
        <p:spPr>
          <a:xfrm>
            <a:off x="9698584" y="6413429"/>
            <a:ext cx="2304256"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(Google For Developers, N.D.)</a:t>
            </a:r>
            <a:r>
              <a:rPr lang="en-GB" sz="1200" b="1" dirty="0">
                <a:solidFill>
                  <a:schemeClr val="bg1">
                    <a:lumMod val="50000"/>
                  </a:schemeClr>
                </a:solidFill>
                <a:latin typeface="Arial" panose="020B0604020202020204" pitchFamily="34" charset="0"/>
                <a:cs typeface="Arial" panose="020B0604020202020204" pitchFamily="34" charset="0"/>
              </a:rPr>
              <a:t> </a:t>
            </a:r>
            <a:endParaRPr lang="en-GB" sz="1200" dirty="0">
              <a:solidFill>
                <a:schemeClr val="bg1">
                  <a:lumMod val="50000"/>
                </a:schemeClr>
              </a:solidFill>
            </a:endParaRPr>
          </a:p>
        </p:txBody>
      </p:sp>
      <p:sp>
        <p:nvSpPr>
          <p:cNvPr id="4" name="TextBox 3">
            <a:extLst>
              <a:ext uri="{FF2B5EF4-FFF2-40B4-BE49-F238E27FC236}">
                <a16:creationId xmlns:a16="http://schemas.microsoft.com/office/drawing/2014/main" id="{3AEC65B9-90CE-9BDD-5CF4-C36E72A14AF2}"/>
              </a:ext>
            </a:extLst>
          </p:cNvPr>
          <p:cNvSpPr txBox="1"/>
          <p:nvPr/>
        </p:nvSpPr>
        <p:spPr>
          <a:xfrm>
            <a:off x="189160" y="6274930"/>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29 | </a:t>
            </a:r>
            <a:r>
              <a:rPr lang="en-GB" sz="1200" dirty="0">
                <a:latin typeface="Arial" panose="020B0604020202020204" pitchFamily="34" charset="0"/>
                <a:cs typeface="Arial" panose="020B0604020202020204" pitchFamily="34" charset="0"/>
              </a:rPr>
              <a:t>Model 4 Accuracy and Loss</a:t>
            </a:r>
          </a:p>
        </p:txBody>
      </p:sp>
      <p:pic>
        <p:nvPicPr>
          <p:cNvPr id="11" name="Picture 10">
            <a:extLst>
              <a:ext uri="{FF2B5EF4-FFF2-40B4-BE49-F238E27FC236}">
                <a16:creationId xmlns:a16="http://schemas.microsoft.com/office/drawing/2014/main" id="{0B853DA9-F808-6126-1367-229E651B7D82}"/>
              </a:ext>
            </a:extLst>
          </p:cNvPr>
          <p:cNvPicPr>
            <a:picLocks noChangeAspect="1"/>
          </p:cNvPicPr>
          <p:nvPr/>
        </p:nvPicPr>
        <p:blipFill>
          <a:blip r:embed="rId5"/>
          <a:stretch>
            <a:fillRect/>
          </a:stretch>
        </p:blipFill>
        <p:spPr>
          <a:xfrm>
            <a:off x="1271464" y="5912312"/>
            <a:ext cx="9231013" cy="295316"/>
          </a:xfrm>
          <a:prstGeom prst="rect">
            <a:avLst/>
          </a:prstGeom>
        </p:spPr>
      </p:pic>
      <p:sp>
        <p:nvSpPr>
          <p:cNvPr id="9" name="Rectangle 8">
            <a:extLst>
              <a:ext uri="{FF2B5EF4-FFF2-40B4-BE49-F238E27FC236}">
                <a16:creationId xmlns:a16="http://schemas.microsoft.com/office/drawing/2014/main" id="{2E894B7B-B002-68B8-CB1E-82CED3754C3E}"/>
              </a:ext>
            </a:extLst>
          </p:cNvPr>
          <p:cNvSpPr/>
          <p:nvPr/>
        </p:nvSpPr>
        <p:spPr>
          <a:xfrm>
            <a:off x="8328248" y="6021288"/>
            <a:ext cx="648072" cy="169586"/>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a:extLst>
              <a:ext uri="{FF2B5EF4-FFF2-40B4-BE49-F238E27FC236}">
                <a16:creationId xmlns:a16="http://schemas.microsoft.com/office/drawing/2014/main" id="{C8C7E40D-1F0D-33CE-C2DE-7F0D296BFA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309" y="1399381"/>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F2A9DCC7-E522-0BBF-6ABC-07A38EF79D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2024" y="1399381"/>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30" name="Audio 29">
            <a:hlinkClick r:id="" action="ppaction://media"/>
            <a:extLst>
              <a:ext uri="{FF2B5EF4-FFF2-40B4-BE49-F238E27FC236}">
                <a16:creationId xmlns:a16="http://schemas.microsoft.com/office/drawing/2014/main" id="{E7F090F6-D56A-83A3-CE82-65EFFD71A9E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6" name="Group 5">
            <a:extLst>
              <a:ext uri="{FF2B5EF4-FFF2-40B4-BE49-F238E27FC236}">
                <a16:creationId xmlns:a16="http://schemas.microsoft.com/office/drawing/2014/main" id="{D9E69FB1-6D5A-51D7-D75A-ABED05206D02}"/>
              </a:ext>
            </a:extLst>
          </p:cNvPr>
          <p:cNvGrpSpPr/>
          <p:nvPr/>
        </p:nvGrpSpPr>
        <p:grpSpPr>
          <a:xfrm>
            <a:off x="83950" y="42374"/>
            <a:ext cx="704042" cy="695764"/>
            <a:chOff x="455861" y="643519"/>
            <a:chExt cx="5568131" cy="5568131"/>
          </a:xfrm>
        </p:grpSpPr>
        <p:grpSp>
          <p:nvGrpSpPr>
            <p:cNvPr id="8" name="Group 7">
              <a:extLst>
                <a:ext uri="{FF2B5EF4-FFF2-40B4-BE49-F238E27FC236}">
                  <a16:creationId xmlns:a16="http://schemas.microsoft.com/office/drawing/2014/main" id="{A0DD3AE2-F62A-4CAE-02D1-E90442A5E725}"/>
                </a:ext>
              </a:extLst>
            </p:cNvPr>
            <p:cNvGrpSpPr/>
            <p:nvPr/>
          </p:nvGrpSpPr>
          <p:grpSpPr>
            <a:xfrm>
              <a:off x="455861" y="643519"/>
              <a:ext cx="5568131" cy="5568131"/>
              <a:chOff x="455861" y="643519"/>
              <a:chExt cx="5568131" cy="5568131"/>
            </a:xfrm>
          </p:grpSpPr>
          <p:sp>
            <p:nvSpPr>
              <p:cNvPr id="14" name="Rectangle 13">
                <a:extLst>
                  <a:ext uri="{FF2B5EF4-FFF2-40B4-BE49-F238E27FC236}">
                    <a16:creationId xmlns:a16="http://schemas.microsoft.com/office/drawing/2014/main" id="{38548B8B-D8F8-DB76-3995-253B3258C853}"/>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5" name="Graphic 14" descr="Cat with solid fill">
                <a:extLst>
                  <a:ext uri="{FF2B5EF4-FFF2-40B4-BE49-F238E27FC236}">
                    <a16:creationId xmlns:a16="http://schemas.microsoft.com/office/drawing/2014/main" id="{02ADE06F-D77E-1D80-26C4-BDD7CD31BC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16" name="Graphic 15" descr="Convertible with solid fill">
                <a:extLst>
                  <a:ext uri="{FF2B5EF4-FFF2-40B4-BE49-F238E27FC236}">
                    <a16:creationId xmlns:a16="http://schemas.microsoft.com/office/drawing/2014/main" id="{FC8BB5F2-8604-43DD-F479-9820B8BA4B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17" name="Graphic 16" descr="Airplane with solid fill">
                <a:extLst>
                  <a:ext uri="{FF2B5EF4-FFF2-40B4-BE49-F238E27FC236}">
                    <a16:creationId xmlns:a16="http://schemas.microsoft.com/office/drawing/2014/main" id="{7D5B321A-944D-8C2A-8517-BDBE21B4A3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18" name="Oval 17">
                <a:extLst>
                  <a:ext uri="{FF2B5EF4-FFF2-40B4-BE49-F238E27FC236}">
                    <a16:creationId xmlns:a16="http://schemas.microsoft.com/office/drawing/2014/main" id="{C685AF2F-BFDC-A3FC-9140-5015C219A76F}"/>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32AC19E4-ECE7-6C91-8A79-ED2CC9367E34}"/>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8729D197-D838-F1D0-5A92-F4CCF3F3D712}"/>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EA00234-467C-E3D2-BCA9-302D6052DBA4}"/>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DF64CED-ADBF-7800-1849-FC47376C539A}"/>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3C739FB-4CD7-1585-956E-E02CEC851E2C}"/>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1BB4FBCE-39EF-0F82-B146-021920BA0217}"/>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5C526267-D121-F4AB-87B5-34278625CECA}"/>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51BEDBD7-30B2-EB07-D3A6-A93A69DE5E23}"/>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8384554-C987-6D97-495E-0B692573F603}"/>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25ED543E-2A1C-DB22-6042-7C9D46EBCD55}"/>
                  </a:ext>
                </a:extLst>
              </p:cNvPr>
              <p:cNvCxnSpPr>
                <a:cxnSpLocks/>
                <a:stCxn id="25" idx="5"/>
                <a:endCxn id="19"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85F3A9-F68A-6D71-016B-26ECF05A7ECD}"/>
                  </a:ext>
                </a:extLst>
              </p:cNvPr>
              <p:cNvCxnSpPr>
                <a:cxnSpLocks/>
                <a:stCxn id="24" idx="3"/>
                <a:endCxn id="20"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4B29123-9471-D437-2C5F-E93B5DA3B758}"/>
                  </a:ext>
                </a:extLst>
              </p:cNvPr>
              <p:cNvCxnSpPr>
                <a:cxnSpLocks/>
                <a:stCxn id="18"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6C440D-21B4-26CA-60F8-590A0901FDB1}"/>
                  </a:ext>
                </a:extLst>
              </p:cNvPr>
              <p:cNvCxnSpPr>
                <a:cxnSpLocks/>
                <a:stCxn id="26" idx="4"/>
                <a:endCxn id="25"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53F804-E36D-3AAB-5A47-B9E0A1873CC4}"/>
                  </a:ext>
                </a:extLst>
              </p:cNvPr>
              <p:cNvCxnSpPr>
                <a:cxnSpLocks/>
                <a:stCxn id="26" idx="3"/>
                <a:endCxn id="24"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8FFCBC5-6E7D-577F-31D4-271942DED87F}"/>
                  </a:ext>
                </a:extLst>
              </p:cNvPr>
              <p:cNvCxnSpPr>
                <a:cxnSpLocks/>
                <a:stCxn id="28" idx="4"/>
                <a:endCxn id="26"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B4DF6AA-1E04-4E54-C97F-359A00D3CDA5}"/>
                  </a:ext>
                </a:extLst>
              </p:cNvPr>
              <p:cNvCxnSpPr>
                <a:cxnSpLocks/>
                <a:stCxn id="23" idx="5"/>
                <a:endCxn id="24"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3DBADD6-6723-B679-CE6B-824DBD0267EC}"/>
                  </a:ext>
                </a:extLst>
              </p:cNvPr>
              <p:cNvCxnSpPr>
                <a:cxnSpLocks/>
                <a:stCxn id="22" idx="5"/>
                <a:endCxn id="26"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C5D3D90-5379-30C4-A844-E7FC1E656DA1}"/>
                  </a:ext>
                </a:extLst>
              </p:cNvPr>
              <p:cNvCxnSpPr>
                <a:cxnSpLocks/>
                <a:stCxn id="28" idx="2"/>
                <a:endCxn id="22"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3E3FFF7-C2A0-3BD2-1DA5-94E0DB39AFD6}"/>
                  </a:ext>
                </a:extLst>
              </p:cNvPr>
              <p:cNvCxnSpPr>
                <a:cxnSpLocks/>
                <a:stCxn id="22" idx="3"/>
                <a:endCxn id="23"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4534300-379B-FD57-CA4D-CE5841B7BC6A}"/>
                  </a:ext>
                </a:extLst>
              </p:cNvPr>
              <p:cNvCxnSpPr>
                <a:cxnSpLocks/>
                <a:stCxn id="28" idx="2"/>
                <a:endCxn id="21"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7C6E55-D939-5F46-0E71-A1A4BC0DD7B2}"/>
                  </a:ext>
                </a:extLst>
              </p:cNvPr>
              <p:cNvCxnSpPr>
                <a:cxnSpLocks/>
                <a:stCxn id="22" idx="1"/>
                <a:endCxn id="21"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1E4D9AB-3AC3-29FF-A911-9978287EED17}"/>
                  </a:ext>
                </a:extLst>
              </p:cNvPr>
              <p:cNvCxnSpPr>
                <a:cxnSpLocks/>
                <a:stCxn id="23" idx="1"/>
                <a:endCxn id="21"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E05CAB07-4815-63A5-865F-C9ACD029BAB7}"/>
                </a:ext>
              </a:extLst>
            </p:cNvPr>
            <p:cNvCxnSpPr>
              <a:cxnSpLocks/>
              <a:stCxn id="22" idx="4"/>
              <a:endCxn id="24"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5DDE7E-5521-5EE4-7B66-F4A2FDF734F5}"/>
                </a:ext>
              </a:extLst>
            </p:cNvPr>
            <p:cNvCxnSpPr>
              <a:cxnSpLocks/>
              <a:stCxn id="24" idx="5"/>
              <a:endCxn id="25"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5366291"/>
      </p:ext>
    </p:extLst>
  </p:cSld>
  <p:clrMapOvr>
    <a:masterClrMapping/>
  </p:clrMapOvr>
  <mc:AlternateContent xmlns:mc="http://schemas.openxmlformats.org/markup-compatibility/2006" xmlns:p14="http://schemas.microsoft.com/office/powerpoint/2010/main">
    <mc:Choice Requires="p14">
      <p:transition spd="slow" p14:dur="2000" advTm="36210"/>
    </mc:Choice>
    <mc:Fallback xmlns="">
      <p:transition spd="slow" advTm="3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0E5C9BC-4B84-3C22-9A1F-1D0886D1E84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A1BFCB5-A7D9-BD29-9C4B-4F6CFC592A13}"/>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2831C6C1-E861-7B9A-E909-15406DFB79C1}"/>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9E316D99-E6D7-3E2A-0A0D-31149E15FE8C}"/>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0DC2B351-0521-868F-E673-197E1E6A011D}"/>
              </a:ext>
            </a:extLst>
          </p:cNvPr>
          <p:cNvSpPr txBox="1"/>
          <p:nvPr/>
        </p:nvSpPr>
        <p:spPr>
          <a:xfrm>
            <a:off x="4151784" y="2921168"/>
            <a:ext cx="4348632" cy="1015663"/>
          </a:xfrm>
          <a:prstGeom prst="rect">
            <a:avLst/>
          </a:prstGeom>
          <a:noFill/>
        </p:spPr>
        <p:txBody>
          <a:bodyPr wrap="square" rtlCol="0">
            <a:spAutoFit/>
          </a:bodyPr>
          <a:lstStyle/>
          <a:p>
            <a:r>
              <a:rPr lang="en-GB" sz="6000" dirty="0">
                <a:solidFill>
                  <a:schemeClr val="bg1"/>
                </a:solidFill>
                <a:latin typeface="Arial Black" panose="020B0A04020102020204" pitchFamily="34" charset="0"/>
              </a:rPr>
              <a:t>MODEL 5</a:t>
            </a:r>
          </a:p>
        </p:txBody>
      </p:sp>
    </p:spTree>
    <p:extLst>
      <p:ext uri="{BB962C8B-B14F-4D97-AF65-F5344CB8AC3E}">
        <p14:creationId xmlns:p14="http://schemas.microsoft.com/office/powerpoint/2010/main" val="3994321665"/>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70453-A088-B454-8720-D5AC0F597D7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17744A2-5106-8D1B-7B5D-E6BD7DFC4CBE}"/>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10D324D-3AE7-1B99-20C2-EDE772B73C8C}"/>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5 ARCHITECTURE</a:t>
            </a:r>
          </a:p>
        </p:txBody>
      </p:sp>
      <p:sp>
        <p:nvSpPr>
          <p:cNvPr id="3" name="Footer Placeholder 2">
            <a:extLst>
              <a:ext uri="{FF2B5EF4-FFF2-40B4-BE49-F238E27FC236}">
                <a16:creationId xmlns:a16="http://schemas.microsoft.com/office/drawing/2014/main" id="{8DF16CD9-E2D7-059A-D5C2-C6EB58385DB7}"/>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71103456-6DF0-4A8B-17C9-07FDAF73CD24}"/>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B4DC03B8-FCA7-52D0-83BA-41D41E4AD310}"/>
              </a:ext>
            </a:extLst>
          </p:cNvPr>
          <p:cNvSpPr txBox="1"/>
          <p:nvPr/>
        </p:nvSpPr>
        <p:spPr>
          <a:xfrm>
            <a:off x="10632504" y="6422549"/>
            <a:ext cx="1656183"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(Zhang, 2021)</a:t>
            </a:r>
            <a:endParaRPr lang="en-GB" sz="1200" dirty="0">
              <a:solidFill>
                <a:schemeClr val="bg1">
                  <a:lumMod val="50000"/>
                </a:schemeClr>
              </a:solidFill>
            </a:endParaRPr>
          </a:p>
        </p:txBody>
      </p:sp>
      <p:sp>
        <p:nvSpPr>
          <p:cNvPr id="6" name="TextBox 5">
            <a:extLst>
              <a:ext uri="{FF2B5EF4-FFF2-40B4-BE49-F238E27FC236}">
                <a16:creationId xmlns:a16="http://schemas.microsoft.com/office/drawing/2014/main" id="{1111646D-26B2-5B40-2AED-741766344C23}"/>
              </a:ext>
            </a:extLst>
          </p:cNvPr>
          <p:cNvSpPr txBox="1"/>
          <p:nvPr/>
        </p:nvSpPr>
        <p:spPr>
          <a:xfrm>
            <a:off x="251635" y="6391182"/>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30 | </a:t>
            </a:r>
            <a:r>
              <a:rPr lang="en-GB" sz="1200" dirty="0">
                <a:latin typeface="Arial" panose="020B0604020202020204" pitchFamily="34" charset="0"/>
                <a:cs typeface="Arial" panose="020B0604020202020204" pitchFamily="34" charset="0"/>
              </a:rPr>
              <a:t>Model 5</a:t>
            </a:r>
          </a:p>
        </p:txBody>
      </p:sp>
      <p:pic>
        <p:nvPicPr>
          <p:cNvPr id="57" name="Picture 56">
            <a:extLst>
              <a:ext uri="{FF2B5EF4-FFF2-40B4-BE49-F238E27FC236}">
                <a16:creationId xmlns:a16="http://schemas.microsoft.com/office/drawing/2014/main" id="{834FC43C-D728-1396-AF51-561014E49E00}"/>
              </a:ext>
            </a:extLst>
          </p:cNvPr>
          <p:cNvPicPr>
            <a:picLocks noChangeAspect="1"/>
          </p:cNvPicPr>
          <p:nvPr/>
        </p:nvPicPr>
        <p:blipFill>
          <a:blip r:embed="rId5"/>
          <a:stretch>
            <a:fillRect/>
          </a:stretch>
        </p:blipFill>
        <p:spPr>
          <a:xfrm>
            <a:off x="6096000" y="1297841"/>
            <a:ext cx="5561548" cy="3896594"/>
          </a:xfrm>
          <a:prstGeom prst="rect">
            <a:avLst/>
          </a:prstGeom>
        </p:spPr>
      </p:pic>
      <p:pic>
        <p:nvPicPr>
          <p:cNvPr id="59" name="Picture 58">
            <a:extLst>
              <a:ext uri="{FF2B5EF4-FFF2-40B4-BE49-F238E27FC236}">
                <a16:creationId xmlns:a16="http://schemas.microsoft.com/office/drawing/2014/main" id="{96877906-B281-FE6F-2000-BDCA9BED94B4}"/>
              </a:ext>
            </a:extLst>
          </p:cNvPr>
          <p:cNvPicPr>
            <a:picLocks noChangeAspect="1"/>
          </p:cNvPicPr>
          <p:nvPr/>
        </p:nvPicPr>
        <p:blipFill>
          <a:blip r:embed="rId6"/>
          <a:stretch>
            <a:fillRect/>
          </a:stretch>
        </p:blipFill>
        <p:spPr>
          <a:xfrm>
            <a:off x="6080431" y="5568581"/>
            <a:ext cx="3982006" cy="762106"/>
          </a:xfrm>
          <a:prstGeom prst="rect">
            <a:avLst/>
          </a:prstGeom>
        </p:spPr>
      </p:pic>
      <p:sp>
        <p:nvSpPr>
          <p:cNvPr id="70" name="Rectangle 69">
            <a:extLst>
              <a:ext uri="{FF2B5EF4-FFF2-40B4-BE49-F238E27FC236}">
                <a16:creationId xmlns:a16="http://schemas.microsoft.com/office/drawing/2014/main" id="{0E16C4C0-B53C-F18A-615B-EC1F5DB5B34F}"/>
              </a:ext>
            </a:extLst>
          </p:cNvPr>
          <p:cNvSpPr/>
          <p:nvPr/>
        </p:nvSpPr>
        <p:spPr>
          <a:xfrm>
            <a:off x="6312024" y="2859239"/>
            <a:ext cx="4139793" cy="142244"/>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a:extLst>
              <a:ext uri="{FF2B5EF4-FFF2-40B4-BE49-F238E27FC236}">
                <a16:creationId xmlns:a16="http://schemas.microsoft.com/office/drawing/2014/main" id="{C1037E91-BA6D-688F-0102-738FB3A21962}"/>
              </a:ext>
            </a:extLst>
          </p:cNvPr>
          <p:cNvPicPr>
            <a:picLocks noChangeAspect="1"/>
          </p:cNvPicPr>
          <p:nvPr/>
        </p:nvPicPr>
        <p:blipFill>
          <a:blip r:embed="rId7"/>
          <a:stretch>
            <a:fillRect/>
          </a:stretch>
        </p:blipFill>
        <p:spPr>
          <a:xfrm>
            <a:off x="451205" y="3279988"/>
            <a:ext cx="4831524" cy="3025036"/>
          </a:xfrm>
          <a:prstGeom prst="rect">
            <a:avLst/>
          </a:prstGeom>
        </p:spPr>
      </p:pic>
      <p:sp>
        <p:nvSpPr>
          <p:cNvPr id="62" name="Rectangle 61">
            <a:extLst>
              <a:ext uri="{FF2B5EF4-FFF2-40B4-BE49-F238E27FC236}">
                <a16:creationId xmlns:a16="http://schemas.microsoft.com/office/drawing/2014/main" id="{AD26074F-636D-F20C-09AF-C996DB821946}"/>
              </a:ext>
            </a:extLst>
          </p:cNvPr>
          <p:cNvSpPr/>
          <p:nvPr/>
        </p:nvSpPr>
        <p:spPr>
          <a:xfrm>
            <a:off x="6312024" y="2996953"/>
            <a:ext cx="2530509" cy="142244"/>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CCBAE6B9-E49F-D36A-9163-6311B4CDF87D}"/>
              </a:ext>
            </a:extLst>
          </p:cNvPr>
          <p:cNvSpPr/>
          <p:nvPr/>
        </p:nvSpPr>
        <p:spPr>
          <a:xfrm>
            <a:off x="584822" y="4799376"/>
            <a:ext cx="4647082" cy="12797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a:extLst>
              <a:ext uri="{FF2B5EF4-FFF2-40B4-BE49-F238E27FC236}">
                <a16:creationId xmlns:a16="http://schemas.microsoft.com/office/drawing/2014/main" id="{12723F03-B98D-4724-26D8-11516C08F151}"/>
              </a:ext>
            </a:extLst>
          </p:cNvPr>
          <p:cNvSpPr/>
          <p:nvPr/>
        </p:nvSpPr>
        <p:spPr>
          <a:xfrm>
            <a:off x="584822" y="5013512"/>
            <a:ext cx="4647082" cy="127978"/>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8" name="Group 77">
            <a:extLst>
              <a:ext uri="{FF2B5EF4-FFF2-40B4-BE49-F238E27FC236}">
                <a16:creationId xmlns:a16="http://schemas.microsoft.com/office/drawing/2014/main" id="{D4DF517E-FD46-8BF6-CEBD-B113055124D0}"/>
              </a:ext>
            </a:extLst>
          </p:cNvPr>
          <p:cNvGrpSpPr/>
          <p:nvPr/>
        </p:nvGrpSpPr>
        <p:grpSpPr>
          <a:xfrm>
            <a:off x="274679" y="866404"/>
            <a:ext cx="5580034" cy="2379734"/>
            <a:chOff x="509181" y="919753"/>
            <a:chExt cx="5580034" cy="2379734"/>
          </a:xfrm>
        </p:grpSpPr>
        <p:sp>
          <p:nvSpPr>
            <p:cNvPr id="9" name="Rectangle 8">
              <a:extLst>
                <a:ext uri="{FF2B5EF4-FFF2-40B4-BE49-F238E27FC236}">
                  <a16:creationId xmlns:a16="http://schemas.microsoft.com/office/drawing/2014/main" id="{011EDAC0-2124-FD45-076B-A6F25BD6827D}"/>
                </a:ext>
              </a:extLst>
            </p:cNvPr>
            <p:cNvSpPr/>
            <p:nvPr/>
          </p:nvSpPr>
          <p:spPr>
            <a:xfrm>
              <a:off x="4918524" y="1549877"/>
              <a:ext cx="276999" cy="1457259"/>
            </a:xfrm>
            <a:prstGeom prst="rect">
              <a:avLst/>
            </a:prstGeom>
            <a:solidFill>
              <a:schemeClr val="tx1">
                <a:lumMod val="65000"/>
                <a:lumOff val="3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11" name="Arrow: Right 10">
              <a:extLst>
                <a:ext uri="{FF2B5EF4-FFF2-40B4-BE49-F238E27FC236}">
                  <a16:creationId xmlns:a16="http://schemas.microsoft.com/office/drawing/2014/main" id="{7A511F44-4D88-EE8E-CF58-489B5499EC49}"/>
                </a:ext>
              </a:extLst>
            </p:cNvPr>
            <p:cNvSpPr/>
            <p:nvPr/>
          </p:nvSpPr>
          <p:spPr>
            <a:xfrm>
              <a:off x="797945" y="2215389"/>
              <a:ext cx="211788" cy="144694"/>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F4D3BC3F-7181-975E-0B4F-52BC32F2D1C6}"/>
                </a:ext>
              </a:extLst>
            </p:cNvPr>
            <p:cNvGrpSpPr/>
            <p:nvPr/>
          </p:nvGrpSpPr>
          <p:grpSpPr>
            <a:xfrm>
              <a:off x="4873608" y="1561720"/>
              <a:ext cx="369332" cy="1052757"/>
              <a:chOff x="7475654" y="1622467"/>
              <a:chExt cx="657786" cy="2619555"/>
            </a:xfrm>
          </p:grpSpPr>
          <p:sp>
            <p:nvSpPr>
              <p:cNvPr id="53" name="TextBox 52">
                <a:extLst>
                  <a:ext uri="{FF2B5EF4-FFF2-40B4-BE49-F238E27FC236}">
                    <a16:creationId xmlns:a16="http://schemas.microsoft.com/office/drawing/2014/main" id="{2366FD47-CD3D-D795-15F9-2A68F17E8153}"/>
                  </a:ext>
                </a:extLst>
              </p:cNvPr>
              <p:cNvSpPr txBox="1"/>
              <p:nvPr/>
            </p:nvSpPr>
            <p:spPr>
              <a:xfrm>
                <a:off x="7767702"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0F2B36C3-F648-3FA7-E8B8-59F5ACA2A423}"/>
                  </a:ext>
                </a:extLst>
              </p:cNvPr>
              <p:cNvSpPr txBox="1"/>
              <p:nvPr/>
            </p:nvSpPr>
            <p:spPr>
              <a:xfrm rot="10800000">
                <a:off x="7475654" y="2608242"/>
                <a:ext cx="657786" cy="1633780"/>
              </a:xfrm>
              <a:prstGeom prst="rect">
                <a:avLst/>
              </a:prstGeom>
              <a:noFill/>
            </p:spPr>
            <p:txBody>
              <a:bodyPr vert="eaVert" wrap="none" rtlCol="0">
                <a:spAutoFit/>
              </a:bodyPr>
              <a:lstStyle/>
              <a:p>
                <a:r>
                  <a:rPr lang="en-GB" sz="1200" dirty="0">
                    <a:solidFill>
                      <a:schemeClr val="bg1"/>
                    </a:solidFill>
                    <a:latin typeface="Arial" panose="020B0604020202020204" pitchFamily="34" charset="0"/>
                    <a:cs typeface="Arial" panose="020B0604020202020204" pitchFamily="34" charset="0"/>
                  </a:rPr>
                  <a:t>Softmax</a:t>
                </a:r>
              </a:p>
            </p:txBody>
          </p:sp>
        </p:grpSp>
        <p:sp>
          <p:nvSpPr>
            <p:cNvPr id="14" name="TextBox 13">
              <a:extLst>
                <a:ext uri="{FF2B5EF4-FFF2-40B4-BE49-F238E27FC236}">
                  <a16:creationId xmlns:a16="http://schemas.microsoft.com/office/drawing/2014/main" id="{8B603615-A73F-3283-00D8-677ADFE6EAC3}"/>
                </a:ext>
              </a:extLst>
            </p:cNvPr>
            <p:cNvSpPr txBox="1"/>
            <p:nvPr/>
          </p:nvSpPr>
          <p:spPr>
            <a:xfrm rot="16200000">
              <a:off x="2834945" y="1867964"/>
              <a:ext cx="1108624"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Flatten</a:t>
              </a:r>
            </a:p>
          </p:txBody>
        </p:sp>
        <p:sp>
          <p:nvSpPr>
            <p:cNvPr id="15" name="TextBox 14">
              <a:extLst>
                <a:ext uri="{FF2B5EF4-FFF2-40B4-BE49-F238E27FC236}">
                  <a16:creationId xmlns:a16="http://schemas.microsoft.com/office/drawing/2014/main" id="{F86CADB8-F08B-EFA6-CDC2-50C01AFD8736}"/>
                </a:ext>
              </a:extLst>
            </p:cNvPr>
            <p:cNvSpPr txBox="1"/>
            <p:nvPr/>
          </p:nvSpPr>
          <p:spPr>
            <a:xfrm rot="16200000">
              <a:off x="5143968" y="2005593"/>
              <a:ext cx="105100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OUTPUT</a:t>
              </a:r>
            </a:p>
          </p:txBody>
        </p:sp>
        <p:sp>
          <p:nvSpPr>
            <p:cNvPr id="16" name="Arrow: Right 15">
              <a:extLst>
                <a:ext uri="{FF2B5EF4-FFF2-40B4-BE49-F238E27FC236}">
                  <a16:creationId xmlns:a16="http://schemas.microsoft.com/office/drawing/2014/main" id="{FF636F55-8D80-DC51-FD0A-52C22CB09DC4}"/>
                </a:ext>
              </a:extLst>
            </p:cNvPr>
            <p:cNvSpPr/>
            <p:nvPr/>
          </p:nvSpPr>
          <p:spPr>
            <a:xfrm>
              <a:off x="5314945" y="2207742"/>
              <a:ext cx="211788" cy="144694"/>
            </a:xfrm>
            <a:prstGeom prst="rightArrow">
              <a:avLst>
                <a:gd name="adj1" fmla="val 53577"/>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7" name="Right Brace 16">
              <a:extLst>
                <a:ext uri="{FF2B5EF4-FFF2-40B4-BE49-F238E27FC236}">
                  <a16:creationId xmlns:a16="http://schemas.microsoft.com/office/drawing/2014/main" id="{A61E7826-5728-82DC-AB81-587C2CF173B5}"/>
                </a:ext>
              </a:extLst>
            </p:cNvPr>
            <p:cNvSpPr/>
            <p:nvPr/>
          </p:nvSpPr>
          <p:spPr>
            <a:xfrm rot="16200000">
              <a:off x="2060064" y="242279"/>
              <a:ext cx="90961" cy="1993313"/>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DBB260C-E6C1-E5CD-11E0-25A25FDE414A}"/>
                </a:ext>
              </a:extLst>
            </p:cNvPr>
            <p:cNvSpPr txBox="1"/>
            <p:nvPr/>
          </p:nvSpPr>
          <p:spPr>
            <a:xfrm>
              <a:off x="1235030" y="932413"/>
              <a:ext cx="188090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FEATURE EXTRACTOR</a:t>
              </a:r>
            </a:p>
          </p:txBody>
        </p:sp>
        <p:sp>
          <p:nvSpPr>
            <p:cNvPr id="19" name="Right Brace 18">
              <a:extLst>
                <a:ext uri="{FF2B5EF4-FFF2-40B4-BE49-F238E27FC236}">
                  <a16:creationId xmlns:a16="http://schemas.microsoft.com/office/drawing/2014/main" id="{7EDAC0BF-71DF-8EE3-394E-152EAF0047C3}"/>
                </a:ext>
              </a:extLst>
            </p:cNvPr>
            <p:cNvSpPr/>
            <p:nvPr/>
          </p:nvSpPr>
          <p:spPr>
            <a:xfrm rot="16200000">
              <a:off x="4369947" y="492238"/>
              <a:ext cx="114879" cy="1469477"/>
            </a:xfrm>
            <a:prstGeom prst="rightBrace">
              <a:avLst>
                <a:gd name="adj1" fmla="val 8333"/>
                <a:gd name="adj2" fmla="val 5020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C34EDD8-FDE6-4143-F142-C262209998CF}"/>
                </a:ext>
              </a:extLst>
            </p:cNvPr>
            <p:cNvSpPr txBox="1"/>
            <p:nvPr/>
          </p:nvSpPr>
          <p:spPr>
            <a:xfrm>
              <a:off x="4041260" y="919753"/>
              <a:ext cx="1082348"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CLASSIFIER</a:t>
              </a:r>
            </a:p>
          </p:txBody>
        </p:sp>
        <p:grpSp>
          <p:nvGrpSpPr>
            <p:cNvPr id="21" name="Group 20">
              <a:extLst>
                <a:ext uri="{FF2B5EF4-FFF2-40B4-BE49-F238E27FC236}">
                  <a16:creationId xmlns:a16="http://schemas.microsoft.com/office/drawing/2014/main" id="{E2F2E72C-3CDC-AF38-E83B-7127AF0335C3}"/>
                </a:ext>
              </a:extLst>
            </p:cNvPr>
            <p:cNvGrpSpPr/>
            <p:nvPr/>
          </p:nvGrpSpPr>
          <p:grpSpPr>
            <a:xfrm>
              <a:off x="1034969" y="1287509"/>
              <a:ext cx="756489" cy="1719627"/>
              <a:chOff x="1148448" y="4292069"/>
              <a:chExt cx="756489" cy="1719627"/>
            </a:xfrm>
          </p:grpSpPr>
          <p:sp>
            <p:nvSpPr>
              <p:cNvPr id="48" name="Rectangle 47">
                <a:extLst>
                  <a:ext uri="{FF2B5EF4-FFF2-40B4-BE49-F238E27FC236}">
                    <a16:creationId xmlns:a16="http://schemas.microsoft.com/office/drawing/2014/main" id="{A95A0446-F580-9D7A-4D0D-D5EEA20EC005}"/>
                  </a:ext>
                </a:extLst>
              </p:cNvPr>
              <p:cNvSpPr/>
              <p:nvPr/>
            </p:nvSpPr>
            <p:spPr>
              <a:xfrm>
                <a:off x="1313200"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A2F57D92-AF36-40E9-8F60-A8653E681523}"/>
                  </a:ext>
                </a:extLst>
              </p:cNvPr>
              <p:cNvSpPr/>
              <p:nvPr/>
            </p:nvSpPr>
            <p:spPr>
              <a:xfrm>
                <a:off x="1525210" y="4554437"/>
                <a:ext cx="211788" cy="1457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333F00F8-D461-1357-7E85-E4A2E44874A8}"/>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CONV-1</a:t>
                </a:r>
              </a:p>
            </p:txBody>
          </p:sp>
          <p:sp>
            <p:nvSpPr>
              <p:cNvPr id="51" name="TextBox 50">
                <a:extLst>
                  <a:ext uri="{FF2B5EF4-FFF2-40B4-BE49-F238E27FC236}">
                    <a16:creationId xmlns:a16="http://schemas.microsoft.com/office/drawing/2014/main" id="{C9DC633D-F667-D049-5B39-C152DCE44255}"/>
                  </a:ext>
                </a:extLst>
              </p:cNvPr>
              <p:cNvSpPr txBox="1"/>
              <p:nvPr/>
            </p:nvSpPr>
            <p:spPr>
              <a:xfrm rot="16200000">
                <a:off x="649748" y="5029695"/>
                <a:ext cx="1522617"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 + ReLU</a:t>
                </a:r>
              </a:p>
            </p:txBody>
          </p:sp>
          <p:sp>
            <p:nvSpPr>
              <p:cNvPr id="52" name="TextBox 51">
                <a:extLst>
                  <a:ext uri="{FF2B5EF4-FFF2-40B4-BE49-F238E27FC236}">
                    <a16:creationId xmlns:a16="http://schemas.microsoft.com/office/drawing/2014/main" id="{E080C5B6-835F-8D94-F139-6C5B7737B591}"/>
                  </a:ext>
                </a:extLst>
              </p:cNvPr>
              <p:cNvSpPr txBox="1"/>
              <p:nvPr/>
            </p:nvSpPr>
            <p:spPr>
              <a:xfrm rot="16200000">
                <a:off x="1009646" y="5072626"/>
                <a:ext cx="1254749"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Max Pooling</a:t>
                </a:r>
              </a:p>
            </p:txBody>
          </p:sp>
        </p:grpSp>
        <p:sp>
          <p:nvSpPr>
            <p:cNvPr id="22" name="Rectangle 21">
              <a:extLst>
                <a:ext uri="{FF2B5EF4-FFF2-40B4-BE49-F238E27FC236}">
                  <a16:creationId xmlns:a16="http://schemas.microsoft.com/office/drawing/2014/main" id="{B4DDED24-F81E-CA1E-DB42-7E6971FBC7A7}"/>
                </a:ext>
              </a:extLst>
            </p:cNvPr>
            <p:cNvSpPr/>
            <p:nvPr/>
          </p:nvSpPr>
          <p:spPr>
            <a:xfrm>
              <a:off x="3703680" y="1549877"/>
              <a:ext cx="276999" cy="1457259"/>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657BA3F5-BEC9-9708-6BA5-D8AE636891F2}"/>
                </a:ext>
              </a:extLst>
            </p:cNvPr>
            <p:cNvGrpSpPr/>
            <p:nvPr/>
          </p:nvGrpSpPr>
          <p:grpSpPr>
            <a:xfrm>
              <a:off x="3658761" y="1561720"/>
              <a:ext cx="369332" cy="991843"/>
              <a:chOff x="7475649" y="1622467"/>
              <a:chExt cx="657786" cy="2467982"/>
            </a:xfrm>
          </p:grpSpPr>
          <p:sp>
            <p:nvSpPr>
              <p:cNvPr id="46" name="TextBox 45">
                <a:extLst>
                  <a:ext uri="{FF2B5EF4-FFF2-40B4-BE49-F238E27FC236}">
                    <a16:creationId xmlns:a16="http://schemas.microsoft.com/office/drawing/2014/main" id="{6CB09D2E-2980-6155-F508-9375D6956778}"/>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029654F2-B4A2-5C14-8BAB-9DD46EAB487D}"/>
                  </a:ext>
                </a:extLst>
              </p:cNvPr>
              <p:cNvSpPr txBox="1"/>
              <p:nvPr/>
            </p:nvSpPr>
            <p:spPr>
              <a:xfrm rot="10800000">
                <a:off x="7475649" y="2759812"/>
                <a:ext cx="657786" cy="1330637"/>
              </a:xfrm>
              <a:prstGeom prst="rect">
                <a:avLst/>
              </a:prstGeom>
              <a:noFill/>
            </p:spPr>
            <p:txBody>
              <a:bodyPr vert="eaVert" wrap="none" rtlCol="0">
                <a:spAutoFit/>
              </a:bodyPr>
              <a:lstStyle/>
              <a:p>
                <a:r>
                  <a:rPr lang="en-GB" sz="1200" dirty="0">
                    <a:latin typeface="Arial" panose="020B0604020202020204" pitchFamily="34" charset="0"/>
                    <a:cs typeface="Arial" panose="020B0604020202020204" pitchFamily="34" charset="0"/>
                  </a:rPr>
                  <a:t>Dense</a:t>
                </a:r>
              </a:p>
            </p:txBody>
          </p:sp>
        </p:grpSp>
        <p:grpSp>
          <p:nvGrpSpPr>
            <p:cNvPr id="24" name="Group 23">
              <a:extLst>
                <a:ext uri="{FF2B5EF4-FFF2-40B4-BE49-F238E27FC236}">
                  <a16:creationId xmlns:a16="http://schemas.microsoft.com/office/drawing/2014/main" id="{5468D96F-095A-6E4F-2615-9C5385392710}"/>
                </a:ext>
              </a:extLst>
            </p:cNvPr>
            <p:cNvGrpSpPr/>
            <p:nvPr/>
          </p:nvGrpSpPr>
          <p:grpSpPr>
            <a:xfrm>
              <a:off x="1707745" y="1287509"/>
              <a:ext cx="756489" cy="1719627"/>
              <a:chOff x="1148448" y="4292069"/>
              <a:chExt cx="756489" cy="1719627"/>
            </a:xfrm>
          </p:grpSpPr>
          <p:sp>
            <p:nvSpPr>
              <p:cNvPr id="41" name="Rectangle 40">
                <a:extLst>
                  <a:ext uri="{FF2B5EF4-FFF2-40B4-BE49-F238E27FC236}">
                    <a16:creationId xmlns:a16="http://schemas.microsoft.com/office/drawing/2014/main" id="{63C40093-BD87-2224-6DAB-EFB5DC370B6A}"/>
                  </a:ext>
                </a:extLst>
              </p:cNvPr>
              <p:cNvSpPr/>
              <p:nvPr/>
            </p:nvSpPr>
            <p:spPr>
              <a:xfrm>
                <a:off x="1313200" y="4554437"/>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658EA1E1-4089-EA19-7108-88E84FDAE814}"/>
                  </a:ext>
                </a:extLst>
              </p:cNvPr>
              <p:cNvSpPr/>
              <p:nvPr/>
            </p:nvSpPr>
            <p:spPr>
              <a:xfrm>
                <a:off x="1525210" y="4554437"/>
                <a:ext cx="211788" cy="1457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BE56FE99-53C5-83FD-3E1C-3E1294307063}"/>
                  </a:ext>
                </a:extLst>
              </p:cNvPr>
              <p:cNvSpPr txBox="1"/>
              <p:nvPr/>
            </p:nvSpPr>
            <p:spPr>
              <a:xfrm>
                <a:off x="1148448" y="4292069"/>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CONV-2</a:t>
                </a:r>
              </a:p>
            </p:txBody>
          </p:sp>
          <p:sp>
            <p:nvSpPr>
              <p:cNvPr id="44" name="TextBox 43">
                <a:extLst>
                  <a:ext uri="{FF2B5EF4-FFF2-40B4-BE49-F238E27FC236}">
                    <a16:creationId xmlns:a16="http://schemas.microsoft.com/office/drawing/2014/main" id="{3BB72082-F3D9-12DB-7088-048F9E0F0672}"/>
                  </a:ext>
                </a:extLst>
              </p:cNvPr>
              <p:cNvSpPr txBox="1"/>
              <p:nvPr/>
            </p:nvSpPr>
            <p:spPr>
              <a:xfrm rot="16200000">
                <a:off x="624910" y="5058219"/>
                <a:ext cx="157966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Conv2d-1 + ReLU</a:t>
                </a:r>
              </a:p>
            </p:txBody>
          </p:sp>
          <p:sp>
            <p:nvSpPr>
              <p:cNvPr id="45" name="TextBox 44">
                <a:extLst>
                  <a:ext uri="{FF2B5EF4-FFF2-40B4-BE49-F238E27FC236}">
                    <a16:creationId xmlns:a16="http://schemas.microsoft.com/office/drawing/2014/main" id="{A30FC0C3-65A4-301D-BFF6-FB55A4CD8A51}"/>
                  </a:ext>
                </a:extLst>
              </p:cNvPr>
              <p:cNvSpPr txBox="1"/>
              <p:nvPr/>
            </p:nvSpPr>
            <p:spPr>
              <a:xfrm rot="16200000">
                <a:off x="1009646" y="5072626"/>
                <a:ext cx="1254749"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Max Pooling</a:t>
                </a:r>
              </a:p>
            </p:txBody>
          </p:sp>
        </p:grpSp>
        <p:sp>
          <p:nvSpPr>
            <p:cNvPr id="38" name="Rectangle 37">
              <a:extLst>
                <a:ext uri="{FF2B5EF4-FFF2-40B4-BE49-F238E27FC236}">
                  <a16:creationId xmlns:a16="http://schemas.microsoft.com/office/drawing/2014/main" id="{4335BD53-2CC2-4368-BBAE-89CE1099CFDE}"/>
                </a:ext>
              </a:extLst>
            </p:cNvPr>
            <p:cNvSpPr/>
            <p:nvPr/>
          </p:nvSpPr>
          <p:spPr>
            <a:xfrm>
              <a:off x="2458726" y="1546646"/>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5438080-3C4C-39C9-576A-6E2965EBBD89}"/>
                </a:ext>
              </a:extLst>
            </p:cNvPr>
            <p:cNvSpPr txBox="1"/>
            <p:nvPr/>
          </p:nvSpPr>
          <p:spPr>
            <a:xfrm>
              <a:off x="2397649" y="1284278"/>
              <a:ext cx="75648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CONV-3</a:t>
              </a:r>
            </a:p>
          </p:txBody>
        </p:sp>
        <p:sp>
          <p:nvSpPr>
            <p:cNvPr id="40" name="TextBox 39">
              <a:extLst>
                <a:ext uri="{FF2B5EF4-FFF2-40B4-BE49-F238E27FC236}">
                  <a16:creationId xmlns:a16="http://schemas.microsoft.com/office/drawing/2014/main" id="{8CF068D8-1F33-CA20-7F05-FE2870D655BA}"/>
                </a:ext>
              </a:extLst>
            </p:cNvPr>
            <p:cNvSpPr txBox="1"/>
            <p:nvPr/>
          </p:nvSpPr>
          <p:spPr>
            <a:xfrm rot="16200000">
              <a:off x="1760898" y="2061789"/>
              <a:ext cx="160238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Conv2d-2 + ReLU</a:t>
              </a:r>
            </a:p>
          </p:txBody>
        </p:sp>
        <p:sp>
          <p:nvSpPr>
            <p:cNvPr id="26" name="TextBox 25">
              <a:extLst>
                <a:ext uri="{FF2B5EF4-FFF2-40B4-BE49-F238E27FC236}">
                  <a16:creationId xmlns:a16="http://schemas.microsoft.com/office/drawing/2014/main" id="{166AE35E-80C2-67CB-810D-7F044C005C57}"/>
                </a:ext>
              </a:extLst>
            </p:cNvPr>
            <p:cNvSpPr txBox="1"/>
            <p:nvPr/>
          </p:nvSpPr>
          <p:spPr>
            <a:xfrm>
              <a:off x="616607" y="3022488"/>
              <a:ext cx="547260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CHANNELS:  32           64  128       256   2048  128              64      10</a:t>
              </a:r>
            </a:p>
          </p:txBody>
        </p:sp>
        <p:sp>
          <p:nvSpPr>
            <p:cNvPr id="28" name="Rectangle 27">
              <a:extLst>
                <a:ext uri="{FF2B5EF4-FFF2-40B4-BE49-F238E27FC236}">
                  <a16:creationId xmlns:a16="http://schemas.microsoft.com/office/drawing/2014/main" id="{3BD5A72F-935F-D9BC-4CA4-120007025D95}"/>
                </a:ext>
              </a:extLst>
            </p:cNvPr>
            <p:cNvSpPr/>
            <p:nvPr/>
          </p:nvSpPr>
          <p:spPr>
            <a:xfrm>
              <a:off x="4095094" y="1557120"/>
              <a:ext cx="276999" cy="1457259"/>
            </a:xfrm>
            <a:prstGeom prst="rect">
              <a:avLst/>
            </a:prstGeom>
            <a:solidFill>
              <a:schemeClr val="tx1">
                <a:lumMod val="85000"/>
                <a:lumOff val="1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bg1"/>
                </a:solidFill>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70E2CAC5-211E-5C77-C8BC-4BCB11267981}"/>
                </a:ext>
              </a:extLst>
            </p:cNvPr>
            <p:cNvGrpSpPr/>
            <p:nvPr/>
          </p:nvGrpSpPr>
          <p:grpSpPr>
            <a:xfrm>
              <a:off x="4050175" y="1568963"/>
              <a:ext cx="369332" cy="1043140"/>
              <a:chOff x="7475649" y="1622467"/>
              <a:chExt cx="657786" cy="2595624"/>
            </a:xfrm>
          </p:grpSpPr>
          <p:sp>
            <p:nvSpPr>
              <p:cNvPr id="36" name="TextBox 35">
                <a:extLst>
                  <a:ext uri="{FF2B5EF4-FFF2-40B4-BE49-F238E27FC236}">
                    <a16:creationId xmlns:a16="http://schemas.microsoft.com/office/drawing/2014/main" id="{CB6B1D92-A51A-3A49-DFC0-FF89580FBA8C}"/>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4E81A80C-58B1-0011-29E8-BFD72F609970}"/>
                  </a:ext>
                </a:extLst>
              </p:cNvPr>
              <p:cNvSpPr txBox="1"/>
              <p:nvPr/>
            </p:nvSpPr>
            <p:spPr>
              <a:xfrm rot="10800000">
                <a:off x="7475649" y="2632176"/>
                <a:ext cx="657786" cy="1585915"/>
              </a:xfrm>
              <a:prstGeom prst="rect">
                <a:avLst/>
              </a:prstGeom>
              <a:noFill/>
            </p:spPr>
            <p:txBody>
              <a:bodyPr vert="eaVert" wrap="none" rtlCol="0">
                <a:spAutoFit/>
              </a:bodyPr>
              <a:lstStyle/>
              <a:p>
                <a:r>
                  <a:rPr lang="en-GB" sz="1200" dirty="0">
                    <a:solidFill>
                      <a:schemeClr val="bg1"/>
                    </a:solidFill>
                    <a:latin typeface="Arial" panose="020B0604020202020204" pitchFamily="34" charset="0"/>
                    <a:cs typeface="Arial" panose="020B0604020202020204" pitchFamily="34" charset="0"/>
                  </a:rPr>
                  <a:t>Dropout</a:t>
                </a:r>
              </a:p>
            </p:txBody>
          </p:sp>
        </p:grpSp>
        <p:sp>
          <p:nvSpPr>
            <p:cNvPr id="30" name="Rectangle 29">
              <a:extLst>
                <a:ext uri="{FF2B5EF4-FFF2-40B4-BE49-F238E27FC236}">
                  <a16:creationId xmlns:a16="http://schemas.microsoft.com/office/drawing/2014/main" id="{C52A9D08-A5F7-8E76-F69A-5FED6F387AA0}"/>
                </a:ext>
              </a:extLst>
            </p:cNvPr>
            <p:cNvSpPr/>
            <p:nvPr/>
          </p:nvSpPr>
          <p:spPr>
            <a:xfrm>
              <a:off x="4503561" y="1557088"/>
              <a:ext cx="276999" cy="1457259"/>
            </a:xfrm>
            <a:prstGeom prst="rect">
              <a:avLst/>
            </a:prstGeom>
            <a:solidFill>
              <a:schemeClr val="bg1">
                <a:lumMod val="6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dirty="0">
                <a:ln>
                  <a:solidFill>
                    <a:schemeClr val="tx1"/>
                  </a:solidFill>
                </a:ln>
                <a:solidFill>
                  <a:schemeClr val="tx1"/>
                </a:solidFill>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4F0646B5-9F03-A772-2860-156183E2DC18}"/>
                </a:ext>
              </a:extLst>
            </p:cNvPr>
            <p:cNvGrpSpPr/>
            <p:nvPr/>
          </p:nvGrpSpPr>
          <p:grpSpPr>
            <a:xfrm>
              <a:off x="4458642" y="1568931"/>
              <a:ext cx="369332" cy="991844"/>
              <a:chOff x="7475649" y="1622467"/>
              <a:chExt cx="657786" cy="2467984"/>
            </a:xfrm>
          </p:grpSpPr>
          <p:sp>
            <p:nvSpPr>
              <p:cNvPr id="34" name="TextBox 33">
                <a:extLst>
                  <a:ext uri="{FF2B5EF4-FFF2-40B4-BE49-F238E27FC236}">
                    <a16:creationId xmlns:a16="http://schemas.microsoft.com/office/drawing/2014/main" id="{8A102808-181E-EB12-1C67-A1FD3BF0A150}"/>
                  </a:ext>
                </a:extLst>
              </p:cNvPr>
              <p:cNvSpPr txBox="1"/>
              <p:nvPr/>
            </p:nvSpPr>
            <p:spPr>
              <a:xfrm>
                <a:off x="7767699" y="1622467"/>
                <a:ext cx="329009" cy="689251"/>
              </a:xfrm>
              <a:prstGeom prst="rect">
                <a:avLst/>
              </a:prstGeom>
              <a:noFill/>
            </p:spPr>
            <p:txBody>
              <a:bodyPr wrap="none" rtlCol="0">
                <a:spAutoFit/>
              </a:bodyPr>
              <a:lstStyle/>
              <a:p>
                <a:pPr algn="ctr"/>
                <a:endParaRPr lang="en-GB" sz="12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E644E67-018F-B0FB-6BB1-D47C89242BA6}"/>
                  </a:ext>
                </a:extLst>
              </p:cNvPr>
              <p:cNvSpPr txBox="1"/>
              <p:nvPr/>
            </p:nvSpPr>
            <p:spPr>
              <a:xfrm rot="10800000">
                <a:off x="7475649" y="2759814"/>
                <a:ext cx="657786" cy="1330637"/>
              </a:xfrm>
              <a:prstGeom prst="rect">
                <a:avLst/>
              </a:prstGeom>
              <a:noFill/>
            </p:spPr>
            <p:txBody>
              <a:bodyPr vert="eaVert" wrap="none" rtlCol="0">
                <a:spAutoFit/>
              </a:bodyPr>
              <a:lstStyle/>
              <a:p>
                <a:r>
                  <a:rPr lang="en-GB" sz="1200" dirty="0">
                    <a:latin typeface="Arial" panose="020B0604020202020204" pitchFamily="34" charset="0"/>
                    <a:cs typeface="Arial" panose="020B0604020202020204" pitchFamily="34" charset="0"/>
                  </a:rPr>
                  <a:t>Dense</a:t>
                </a:r>
              </a:p>
            </p:txBody>
          </p:sp>
        </p:grpSp>
        <p:sp>
          <p:nvSpPr>
            <p:cNvPr id="32" name="TextBox 31">
              <a:extLst>
                <a:ext uri="{FF2B5EF4-FFF2-40B4-BE49-F238E27FC236}">
                  <a16:creationId xmlns:a16="http://schemas.microsoft.com/office/drawing/2014/main" id="{BFE24092-9F44-19AA-4A2C-044F69A1A84F}"/>
                </a:ext>
              </a:extLst>
            </p:cNvPr>
            <p:cNvSpPr txBox="1"/>
            <p:nvPr/>
          </p:nvSpPr>
          <p:spPr>
            <a:xfrm>
              <a:off x="3566897" y="1313506"/>
              <a:ext cx="1382110"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FC-4  FC-5  FC-6</a:t>
              </a:r>
            </a:p>
          </p:txBody>
        </p:sp>
        <p:sp>
          <p:nvSpPr>
            <p:cNvPr id="33" name="TextBox 32">
              <a:extLst>
                <a:ext uri="{FF2B5EF4-FFF2-40B4-BE49-F238E27FC236}">
                  <a16:creationId xmlns:a16="http://schemas.microsoft.com/office/drawing/2014/main" id="{F00FB6C2-706C-AD38-CAD8-6B084884D5FA}"/>
                </a:ext>
              </a:extLst>
            </p:cNvPr>
            <p:cNvSpPr txBox="1"/>
            <p:nvPr/>
          </p:nvSpPr>
          <p:spPr>
            <a:xfrm rot="16200000">
              <a:off x="122180" y="1966192"/>
              <a:ext cx="1051001"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INPUT</a:t>
              </a:r>
            </a:p>
          </p:txBody>
        </p:sp>
        <p:sp>
          <p:nvSpPr>
            <p:cNvPr id="71" name="Rectangle 70">
              <a:extLst>
                <a:ext uri="{FF2B5EF4-FFF2-40B4-BE49-F238E27FC236}">
                  <a16:creationId xmlns:a16="http://schemas.microsoft.com/office/drawing/2014/main" id="{1A9B343F-C689-D7C6-9FAA-51AB6D7CF47E}"/>
                </a:ext>
              </a:extLst>
            </p:cNvPr>
            <p:cNvSpPr/>
            <p:nvPr/>
          </p:nvSpPr>
          <p:spPr>
            <a:xfrm>
              <a:off x="2871949" y="1547877"/>
              <a:ext cx="211788" cy="1457259"/>
            </a:xfrm>
            <a:prstGeom prst="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75E812F5-FA68-D376-53B8-5F59E67D7FDA}"/>
                </a:ext>
              </a:extLst>
            </p:cNvPr>
            <p:cNvSpPr txBox="1"/>
            <p:nvPr/>
          </p:nvSpPr>
          <p:spPr>
            <a:xfrm rot="16200000">
              <a:off x="2356385" y="2066066"/>
              <a:ext cx="1254749"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Max Pooling</a:t>
              </a:r>
            </a:p>
          </p:txBody>
        </p:sp>
        <p:sp>
          <p:nvSpPr>
            <p:cNvPr id="75" name="Rectangle 74">
              <a:extLst>
                <a:ext uri="{FF2B5EF4-FFF2-40B4-BE49-F238E27FC236}">
                  <a16:creationId xmlns:a16="http://schemas.microsoft.com/office/drawing/2014/main" id="{83BB5D28-122C-E23B-0B8E-8810C3C513B4}"/>
                </a:ext>
              </a:extLst>
            </p:cNvPr>
            <p:cNvSpPr/>
            <p:nvPr/>
          </p:nvSpPr>
          <p:spPr>
            <a:xfrm>
              <a:off x="2667997" y="1546646"/>
              <a:ext cx="211788" cy="145725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sz="1200" b="1" dirty="0">
                <a:latin typeface="Arial" panose="020B060402020202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D94E2289-D8EF-D2D9-40BC-2DF3F0C7CB9C}"/>
                </a:ext>
              </a:extLst>
            </p:cNvPr>
            <p:cNvSpPr txBox="1"/>
            <p:nvPr/>
          </p:nvSpPr>
          <p:spPr>
            <a:xfrm rot="16200000">
              <a:off x="2030332" y="2154827"/>
              <a:ext cx="1451693"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Conv2d-2 + ReLU</a:t>
              </a:r>
            </a:p>
          </p:txBody>
        </p:sp>
        <p:sp>
          <p:nvSpPr>
            <p:cNvPr id="67" name="Rectangle 66">
              <a:extLst>
                <a:ext uri="{FF2B5EF4-FFF2-40B4-BE49-F238E27FC236}">
                  <a16:creationId xmlns:a16="http://schemas.microsoft.com/office/drawing/2014/main" id="{98095665-9E46-0955-DE4B-293FB83AF91A}"/>
                </a:ext>
              </a:extLst>
            </p:cNvPr>
            <p:cNvSpPr/>
            <p:nvPr/>
          </p:nvSpPr>
          <p:spPr>
            <a:xfrm rot="16200000">
              <a:off x="2156695" y="2069909"/>
              <a:ext cx="1450308" cy="403780"/>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F5037770-32DB-F3BF-5296-502CA81E537C}"/>
                </a:ext>
              </a:extLst>
            </p:cNvPr>
            <p:cNvSpPr/>
            <p:nvPr/>
          </p:nvSpPr>
          <p:spPr>
            <a:xfrm>
              <a:off x="3083737" y="3091294"/>
              <a:ext cx="275959" cy="131886"/>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Audio 9">
            <a:hlinkClick r:id="" action="ppaction://media"/>
            <a:extLst>
              <a:ext uri="{FF2B5EF4-FFF2-40B4-BE49-F238E27FC236}">
                <a16:creationId xmlns:a16="http://schemas.microsoft.com/office/drawing/2014/main" id="{336D362E-A858-6098-965C-315233B7AD8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4" name="Group 3">
            <a:extLst>
              <a:ext uri="{FF2B5EF4-FFF2-40B4-BE49-F238E27FC236}">
                <a16:creationId xmlns:a16="http://schemas.microsoft.com/office/drawing/2014/main" id="{8028EC89-DD35-1B2D-3DED-75AB9759B22C}"/>
              </a:ext>
            </a:extLst>
          </p:cNvPr>
          <p:cNvGrpSpPr/>
          <p:nvPr/>
        </p:nvGrpSpPr>
        <p:grpSpPr>
          <a:xfrm>
            <a:off x="83950" y="42374"/>
            <a:ext cx="704042" cy="695764"/>
            <a:chOff x="455861" y="643519"/>
            <a:chExt cx="5568131" cy="5568131"/>
          </a:xfrm>
        </p:grpSpPr>
        <p:grpSp>
          <p:nvGrpSpPr>
            <p:cNvPr id="8" name="Group 7">
              <a:extLst>
                <a:ext uri="{FF2B5EF4-FFF2-40B4-BE49-F238E27FC236}">
                  <a16:creationId xmlns:a16="http://schemas.microsoft.com/office/drawing/2014/main" id="{03499801-A1D2-BFC2-95ED-D6758091056D}"/>
                </a:ext>
              </a:extLst>
            </p:cNvPr>
            <p:cNvGrpSpPr/>
            <p:nvPr/>
          </p:nvGrpSpPr>
          <p:grpSpPr>
            <a:xfrm>
              <a:off x="455861" y="643519"/>
              <a:ext cx="5568131" cy="5568131"/>
              <a:chOff x="455861" y="643519"/>
              <a:chExt cx="5568131" cy="5568131"/>
            </a:xfrm>
          </p:grpSpPr>
          <p:sp>
            <p:nvSpPr>
              <p:cNvPr id="56" name="Rectangle 55">
                <a:extLst>
                  <a:ext uri="{FF2B5EF4-FFF2-40B4-BE49-F238E27FC236}">
                    <a16:creationId xmlns:a16="http://schemas.microsoft.com/office/drawing/2014/main" id="{E8582677-99ED-28BE-E3A3-D4D2BBE7A091}"/>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8" name="Graphic 57" descr="Cat with solid fill">
                <a:extLst>
                  <a:ext uri="{FF2B5EF4-FFF2-40B4-BE49-F238E27FC236}">
                    <a16:creationId xmlns:a16="http://schemas.microsoft.com/office/drawing/2014/main" id="{CF040EE9-E4DF-D02F-8529-766DAC7554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60" name="Graphic 59" descr="Convertible with solid fill">
                <a:extLst>
                  <a:ext uri="{FF2B5EF4-FFF2-40B4-BE49-F238E27FC236}">
                    <a16:creationId xmlns:a16="http://schemas.microsoft.com/office/drawing/2014/main" id="{FEE76296-A5FC-3C0A-C918-C5944DF9E5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64" name="Graphic 63" descr="Airplane with solid fill">
                <a:extLst>
                  <a:ext uri="{FF2B5EF4-FFF2-40B4-BE49-F238E27FC236}">
                    <a16:creationId xmlns:a16="http://schemas.microsoft.com/office/drawing/2014/main" id="{04CE6749-F2EB-AC73-FDBB-71182E97B7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65" name="Oval 64">
                <a:extLst>
                  <a:ext uri="{FF2B5EF4-FFF2-40B4-BE49-F238E27FC236}">
                    <a16:creationId xmlns:a16="http://schemas.microsoft.com/office/drawing/2014/main" id="{1A5509F1-AC1D-3DD4-11F5-60EF9F50E6D9}"/>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379D2C0B-A13E-8A33-660A-52538F4079F9}"/>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Oval 67">
                <a:extLst>
                  <a:ext uri="{FF2B5EF4-FFF2-40B4-BE49-F238E27FC236}">
                    <a16:creationId xmlns:a16="http://schemas.microsoft.com/office/drawing/2014/main" id="{82BD1D91-093E-650C-7998-94B44BB726DB}"/>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E1CF35E3-4AC6-FDE5-504B-0735A6ACB473}"/>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0C5D22D4-4726-6924-8A1D-24E5D1DF41A2}"/>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6A5499B6-39FD-BC22-6B9D-50397AD1AA05}"/>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6A80CF40-511E-CDFE-78ED-E252337B288C}"/>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AE9633A1-FC87-0E49-0C1D-4591AB746AB3}"/>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13212942-1845-9A69-C1EF-9FD220D899AF}"/>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189AFE99-E650-2FBC-1D51-BDDF434FB282}"/>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4" name="Straight Connector 83">
                <a:extLst>
                  <a:ext uri="{FF2B5EF4-FFF2-40B4-BE49-F238E27FC236}">
                    <a16:creationId xmlns:a16="http://schemas.microsoft.com/office/drawing/2014/main" id="{BDCCA92F-C6A6-F0C8-680F-13D76C679808}"/>
                  </a:ext>
                </a:extLst>
              </p:cNvPr>
              <p:cNvCxnSpPr>
                <a:cxnSpLocks/>
                <a:stCxn id="81" idx="5"/>
                <a:endCxn id="66"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BBD5F7C-B38B-2D64-B58B-3143C46952C1}"/>
                  </a:ext>
                </a:extLst>
              </p:cNvPr>
              <p:cNvCxnSpPr>
                <a:cxnSpLocks/>
                <a:stCxn id="80" idx="3"/>
                <a:endCxn id="6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89FB1AC-F9CA-FC30-706D-1378E51F2AE5}"/>
                  </a:ext>
                </a:extLst>
              </p:cNvPr>
              <p:cNvCxnSpPr>
                <a:cxnSpLocks/>
                <a:stCxn id="65"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8BB5625-493B-42F5-6901-C8EC9370F4FD}"/>
                  </a:ext>
                </a:extLst>
              </p:cNvPr>
              <p:cNvCxnSpPr>
                <a:cxnSpLocks/>
                <a:stCxn id="82" idx="4"/>
                <a:endCxn id="81"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06EA91D-FD2F-76C4-68D4-FB7FD76A9546}"/>
                  </a:ext>
                </a:extLst>
              </p:cNvPr>
              <p:cNvCxnSpPr>
                <a:cxnSpLocks/>
                <a:stCxn id="82" idx="3"/>
                <a:endCxn id="80"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5A7CE52-E092-4221-882D-12E5927E72A7}"/>
                  </a:ext>
                </a:extLst>
              </p:cNvPr>
              <p:cNvCxnSpPr>
                <a:cxnSpLocks/>
                <a:stCxn id="83" idx="4"/>
                <a:endCxn id="82"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FFB15B7-A980-FAD8-FEB9-A22DE1CCB37B}"/>
                  </a:ext>
                </a:extLst>
              </p:cNvPr>
              <p:cNvCxnSpPr>
                <a:cxnSpLocks/>
                <a:stCxn id="79" idx="5"/>
                <a:endCxn id="80"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8FAC9CC-8429-5061-EC6C-2AC3A51840CB}"/>
                  </a:ext>
                </a:extLst>
              </p:cNvPr>
              <p:cNvCxnSpPr>
                <a:cxnSpLocks/>
                <a:stCxn id="72" idx="5"/>
                <a:endCxn id="82"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7B472AF-7A48-1F42-6163-9C73EE9A13F3}"/>
                  </a:ext>
                </a:extLst>
              </p:cNvPr>
              <p:cNvCxnSpPr>
                <a:cxnSpLocks/>
                <a:stCxn id="83" idx="2"/>
                <a:endCxn id="72"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60CF321-8F20-3A8C-7881-635BB7D1C1F2}"/>
                  </a:ext>
                </a:extLst>
              </p:cNvPr>
              <p:cNvCxnSpPr>
                <a:cxnSpLocks/>
                <a:stCxn id="72" idx="3"/>
                <a:endCxn id="79"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7F168B3-30C3-C604-62AC-BA0B59D0D38A}"/>
                  </a:ext>
                </a:extLst>
              </p:cNvPr>
              <p:cNvCxnSpPr>
                <a:cxnSpLocks/>
                <a:stCxn id="83" idx="2"/>
                <a:endCxn id="6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4A4517C-61E3-B1F2-B4D0-ACFE413FFE2F}"/>
                  </a:ext>
                </a:extLst>
              </p:cNvPr>
              <p:cNvCxnSpPr>
                <a:cxnSpLocks/>
                <a:stCxn id="72" idx="1"/>
                <a:endCxn id="6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0E4BC72-CE13-8001-B2AD-5AD282DD5557}"/>
                  </a:ext>
                </a:extLst>
              </p:cNvPr>
              <p:cNvCxnSpPr>
                <a:cxnSpLocks/>
                <a:stCxn id="79" idx="1"/>
                <a:endCxn id="6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3F8B5868-CD28-F189-A9EC-62B963783E75}"/>
                </a:ext>
              </a:extLst>
            </p:cNvPr>
            <p:cNvCxnSpPr>
              <a:cxnSpLocks/>
              <a:stCxn id="72" idx="4"/>
              <a:endCxn id="80"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7226718-33F5-0755-65CA-6F00D41DD3E9}"/>
                </a:ext>
              </a:extLst>
            </p:cNvPr>
            <p:cNvCxnSpPr>
              <a:cxnSpLocks/>
              <a:stCxn id="80" idx="5"/>
              <a:endCxn id="81"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8421692"/>
      </p:ext>
    </p:extLst>
  </p:cSld>
  <p:clrMapOvr>
    <a:masterClrMapping/>
  </p:clrMapOvr>
  <mc:AlternateContent xmlns:mc="http://schemas.openxmlformats.org/markup-compatibility/2006" xmlns:p14="http://schemas.microsoft.com/office/powerpoint/2010/main">
    <mc:Choice Requires="p14">
      <p:transition spd="slow" p14:dur="2000" advTm="23913"/>
    </mc:Choice>
    <mc:Fallback xmlns="">
      <p:transition spd="slow" advTm="23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DBFC4-ACD5-042A-4082-69C109A5896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058EFC1-B8BF-3A2D-2F4D-D96061205CC7}"/>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3E41266-3FA5-21AA-36C3-173FA9B776A8}"/>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5 ACCURACY AND LOSS</a:t>
            </a:r>
          </a:p>
        </p:txBody>
      </p:sp>
      <p:sp>
        <p:nvSpPr>
          <p:cNvPr id="3" name="Footer Placeholder 2">
            <a:extLst>
              <a:ext uri="{FF2B5EF4-FFF2-40B4-BE49-F238E27FC236}">
                <a16:creationId xmlns:a16="http://schemas.microsoft.com/office/drawing/2014/main" id="{9766A983-90F1-CB24-9E13-C57AB717E41D}"/>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D886E91D-9D87-B75A-CD6D-D797F0138D4B}"/>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4" name="TextBox 3">
            <a:extLst>
              <a:ext uri="{FF2B5EF4-FFF2-40B4-BE49-F238E27FC236}">
                <a16:creationId xmlns:a16="http://schemas.microsoft.com/office/drawing/2014/main" id="{12E4B2D5-5554-D4D0-DAA5-7CD585FBE513}"/>
              </a:ext>
            </a:extLst>
          </p:cNvPr>
          <p:cNvSpPr txBox="1"/>
          <p:nvPr/>
        </p:nvSpPr>
        <p:spPr>
          <a:xfrm>
            <a:off x="189160" y="6274930"/>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31 | </a:t>
            </a:r>
            <a:r>
              <a:rPr lang="en-GB" sz="1200" dirty="0">
                <a:latin typeface="Arial" panose="020B0604020202020204" pitchFamily="34" charset="0"/>
                <a:cs typeface="Arial" panose="020B0604020202020204" pitchFamily="34" charset="0"/>
              </a:rPr>
              <a:t>Model 5 Accuracy and Loss</a:t>
            </a:r>
          </a:p>
        </p:txBody>
      </p:sp>
      <p:pic>
        <p:nvPicPr>
          <p:cNvPr id="8194" name="Picture 2">
            <a:extLst>
              <a:ext uri="{FF2B5EF4-FFF2-40B4-BE49-F238E27FC236}">
                <a16:creationId xmlns:a16="http://schemas.microsoft.com/office/drawing/2014/main" id="{1C467CE2-5F0B-E1A2-E252-A8E1B8430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09" y="1428103"/>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706393B-209A-34B4-05A1-F81613EEA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2024" y="1428103"/>
            <a:ext cx="5400675" cy="4333875"/>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a:extLst>
              <a:ext uri="{FF2B5EF4-FFF2-40B4-BE49-F238E27FC236}">
                <a16:creationId xmlns:a16="http://schemas.microsoft.com/office/drawing/2014/main" id="{93FECC8D-1244-041C-4F2B-8E073DBBE95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6" name="Group 5">
            <a:extLst>
              <a:ext uri="{FF2B5EF4-FFF2-40B4-BE49-F238E27FC236}">
                <a16:creationId xmlns:a16="http://schemas.microsoft.com/office/drawing/2014/main" id="{980423A1-CE64-7E18-4EE1-D08455407E63}"/>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C5FAC288-31FC-130B-225B-BED1472E4F43}"/>
                </a:ext>
              </a:extLst>
            </p:cNvPr>
            <p:cNvGrpSpPr/>
            <p:nvPr/>
          </p:nvGrpSpPr>
          <p:grpSpPr>
            <a:xfrm>
              <a:off x="455861" y="643519"/>
              <a:ext cx="5568131" cy="5568131"/>
              <a:chOff x="455861" y="643519"/>
              <a:chExt cx="5568131" cy="5568131"/>
            </a:xfrm>
          </p:grpSpPr>
          <p:sp>
            <p:nvSpPr>
              <p:cNvPr id="10" name="Rectangle 9">
                <a:extLst>
                  <a:ext uri="{FF2B5EF4-FFF2-40B4-BE49-F238E27FC236}">
                    <a16:creationId xmlns:a16="http://schemas.microsoft.com/office/drawing/2014/main" id="{F3CB9213-EE20-2DB1-E9A5-A272BD5102CC}"/>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Graphic 10" descr="Cat with solid fill">
                <a:extLst>
                  <a:ext uri="{FF2B5EF4-FFF2-40B4-BE49-F238E27FC236}">
                    <a16:creationId xmlns:a16="http://schemas.microsoft.com/office/drawing/2014/main" id="{D0369E46-3B89-ED89-57D8-E0CC2E12F0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14" name="Graphic 13" descr="Convertible with solid fill">
                <a:extLst>
                  <a:ext uri="{FF2B5EF4-FFF2-40B4-BE49-F238E27FC236}">
                    <a16:creationId xmlns:a16="http://schemas.microsoft.com/office/drawing/2014/main" id="{655E4995-4F51-52AA-C66B-B48B2525EC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15" name="Graphic 14" descr="Airplane with solid fill">
                <a:extLst>
                  <a:ext uri="{FF2B5EF4-FFF2-40B4-BE49-F238E27FC236}">
                    <a16:creationId xmlns:a16="http://schemas.microsoft.com/office/drawing/2014/main" id="{EE481140-BF3A-F8CF-8D76-72C966D419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16" name="Oval 15">
                <a:extLst>
                  <a:ext uri="{FF2B5EF4-FFF2-40B4-BE49-F238E27FC236}">
                    <a16:creationId xmlns:a16="http://schemas.microsoft.com/office/drawing/2014/main" id="{5AE14A07-400F-847A-B45B-CD1C426439EA}"/>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7A37831F-89A8-0CC9-84A1-C5BF2A95710D}"/>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8E540A15-199A-2723-9BDC-7F31C17DF669}"/>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6E47BE5-7D1B-2145-1045-15EE24C0DE35}"/>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B720E3A2-DAFB-0724-2A19-F4516FC0F089}"/>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F85863F-90DA-153A-7A58-1C31F878A906}"/>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F66ABED-B35E-A58E-AE34-2498D9D3F59E}"/>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626EFB1A-58E8-AF1D-2576-75212C1563A6}"/>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48FAB58-248A-9BC5-AF96-EFF9F76DC22F}"/>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6DC3370D-2C91-BC98-48BA-AB44DB3F3D3C}"/>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AD3234C6-EAC5-90F8-58E7-1CE69E3A75B2}"/>
                  </a:ext>
                </a:extLst>
              </p:cNvPr>
              <p:cNvCxnSpPr>
                <a:cxnSpLocks/>
                <a:stCxn id="23" idx="5"/>
                <a:endCxn id="17"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BA4EE65-1910-061D-221D-D0A8C23E2B82}"/>
                  </a:ext>
                </a:extLst>
              </p:cNvPr>
              <p:cNvCxnSpPr>
                <a:cxnSpLocks/>
                <a:stCxn id="22" idx="3"/>
                <a:endCxn id="1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51C8576-8AA6-BD3B-476F-88C4BD70DEA2}"/>
                  </a:ext>
                </a:extLst>
              </p:cNvPr>
              <p:cNvCxnSpPr>
                <a:cxnSpLocks/>
                <a:stCxn id="16"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C8D9D2C-0E9D-6309-C747-276868F9F827}"/>
                  </a:ext>
                </a:extLst>
              </p:cNvPr>
              <p:cNvCxnSpPr>
                <a:cxnSpLocks/>
                <a:stCxn id="24" idx="4"/>
                <a:endCxn id="23"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23E94F-D7E8-C830-7BA0-674E9AF6868C}"/>
                  </a:ext>
                </a:extLst>
              </p:cNvPr>
              <p:cNvCxnSpPr>
                <a:cxnSpLocks/>
                <a:stCxn id="24" idx="3"/>
                <a:endCxn id="22"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7DE45C-E05A-CFA2-2590-F496742A1FB2}"/>
                  </a:ext>
                </a:extLst>
              </p:cNvPr>
              <p:cNvCxnSpPr>
                <a:cxnSpLocks/>
                <a:stCxn id="25" idx="4"/>
                <a:endCxn id="24"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1AFF04C-BC1A-2804-0B17-9E3CDCCF550D}"/>
                  </a:ext>
                </a:extLst>
              </p:cNvPr>
              <p:cNvCxnSpPr>
                <a:cxnSpLocks/>
                <a:stCxn id="21" idx="5"/>
                <a:endCxn id="22"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4311FD0-1B6D-97F3-6DA6-6DD265465271}"/>
                  </a:ext>
                </a:extLst>
              </p:cNvPr>
              <p:cNvCxnSpPr>
                <a:cxnSpLocks/>
                <a:stCxn id="20" idx="5"/>
                <a:endCxn id="24"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B889A21-55E3-51CB-9FE8-6EB79D6835CC}"/>
                  </a:ext>
                </a:extLst>
              </p:cNvPr>
              <p:cNvCxnSpPr>
                <a:cxnSpLocks/>
                <a:stCxn id="25" idx="2"/>
                <a:endCxn id="20"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733EFDC-7C98-6424-5AB7-E50EC23F301D}"/>
                  </a:ext>
                </a:extLst>
              </p:cNvPr>
              <p:cNvCxnSpPr>
                <a:cxnSpLocks/>
                <a:stCxn id="20" idx="3"/>
                <a:endCxn id="21"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B3BD91-0AEC-3911-55E3-FB2CDDA15D63}"/>
                  </a:ext>
                </a:extLst>
              </p:cNvPr>
              <p:cNvCxnSpPr>
                <a:cxnSpLocks/>
                <a:stCxn id="25" idx="2"/>
                <a:endCxn id="1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EB423B-9A72-6B9D-B8A1-283F1D6645A3}"/>
                  </a:ext>
                </a:extLst>
              </p:cNvPr>
              <p:cNvCxnSpPr>
                <a:cxnSpLocks/>
                <a:stCxn id="20" idx="1"/>
                <a:endCxn id="1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2F2D137-DA58-62F4-1FDB-DEC22BB715C4}"/>
                  </a:ext>
                </a:extLst>
              </p:cNvPr>
              <p:cNvCxnSpPr>
                <a:cxnSpLocks/>
                <a:stCxn id="21" idx="1"/>
                <a:endCxn id="1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618FBE32-AF3D-658F-2F46-8360754B856C}"/>
                </a:ext>
              </a:extLst>
            </p:cNvPr>
            <p:cNvCxnSpPr>
              <a:cxnSpLocks/>
              <a:stCxn id="20" idx="4"/>
              <a:endCxn id="22"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98B15D-CDF3-B3CD-E3DA-141E741867F7}"/>
                </a:ext>
              </a:extLst>
            </p:cNvPr>
            <p:cNvCxnSpPr>
              <a:cxnSpLocks/>
              <a:stCxn id="22" idx="5"/>
              <a:endCxn id="23"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3225939"/>
      </p:ext>
    </p:extLst>
  </p:cSld>
  <p:clrMapOvr>
    <a:masterClrMapping/>
  </p:clrMapOvr>
  <mc:AlternateContent xmlns:mc="http://schemas.openxmlformats.org/markup-compatibility/2006" xmlns:p14="http://schemas.microsoft.com/office/powerpoint/2010/main">
    <mc:Choice Requires="p14">
      <p:transition spd="slow" p14:dur="2000" advTm="7167"/>
    </mc:Choice>
    <mc:Fallback xmlns="">
      <p:transition spd="slow" advTm="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BB43B-3CD0-E6FC-62F2-2CAD8D03E58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A62DBD1-584A-720A-733C-CA7A9E87AAA8}"/>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66F1E9D-CEDD-15A5-85EF-16A4B1E69F9C}"/>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MODEL COMPARISON</a:t>
            </a:r>
          </a:p>
        </p:txBody>
      </p:sp>
      <p:sp>
        <p:nvSpPr>
          <p:cNvPr id="3" name="Footer Placeholder 2">
            <a:extLst>
              <a:ext uri="{FF2B5EF4-FFF2-40B4-BE49-F238E27FC236}">
                <a16:creationId xmlns:a16="http://schemas.microsoft.com/office/drawing/2014/main" id="{27B592C8-E89F-90ED-BCE1-509D027F9EA6}"/>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41844D8C-7225-7F53-B1C2-03B3CA4C5140}"/>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Table 7">
            <a:extLst>
              <a:ext uri="{FF2B5EF4-FFF2-40B4-BE49-F238E27FC236}">
                <a16:creationId xmlns:a16="http://schemas.microsoft.com/office/drawing/2014/main" id="{72B15354-6996-3A30-3435-1527010184D8}"/>
              </a:ext>
            </a:extLst>
          </p:cNvPr>
          <p:cNvGraphicFramePr>
            <a:graphicFrameLocks noGrp="1"/>
          </p:cNvGraphicFramePr>
          <p:nvPr>
            <p:extLst>
              <p:ext uri="{D42A27DB-BD31-4B8C-83A1-F6EECF244321}">
                <p14:modId xmlns:p14="http://schemas.microsoft.com/office/powerpoint/2010/main" val="2238227551"/>
              </p:ext>
            </p:extLst>
          </p:nvPr>
        </p:nvGraphicFramePr>
        <p:xfrm>
          <a:off x="253026" y="1371560"/>
          <a:ext cx="11459598" cy="4937760"/>
        </p:xfrm>
        <a:graphic>
          <a:graphicData uri="http://schemas.openxmlformats.org/drawingml/2006/table">
            <a:tbl>
              <a:tblPr firstRow="1" firstCol="1">
                <a:tableStyleId>{1FECB4D8-DB02-4DC6-A0A2-4F2EBAE1DC90}</a:tableStyleId>
              </a:tblPr>
              <a:tblGrid>
                <a:gridCol w="1909933">
                  <a:extLst>
                    <a:ext uri="{9D8B030D-6E8A-4147-A177-3AD203B41FA5}">
                      <a16:colId xmlns:a16="http://schemas.microsoft.com/office/drawing/2014/main" val="585080669"/>
                    </a:ext>
                  </a:extLst>
                </a:gridCol>
                <a:gridCol w="1909933">
                  <a:extLst>
                    <a:ext uri="{9D8B030D-6E8A-4147-A177-3AD203B41FA5}">
                      <a16:colId xmlns:a16="http://schemas.microsoft.com/office/drawing/2014/main" val="3231053634"/>
                    </a:ext>
                  </a:extLst>
                </a:gridCol>
                <a:gridCol w="1909933">
                  <a:extLst>
                    <a:ext uri="{9D8B030D-6E8A-4147-A177-3AD203B41FA5}">
                      <a16:colId xmlns:a16="http://schemas.microsoft.com/office/drawing/2014/main" val="1584279083"/>
                    </a:ext>
                  </a:extLst>
                </a:gridCol>
                <a:gridCol w="1909933">
                  <a:extLst>
                    <a:ext uri="{9D8B030D-6E8A-4147-A177-3AD203B41FA5}">
                      <a16:colId xmlns:a16="http://schemas.microsoft.com/office/drawing/2014/main" val="1621835209"/>
                    </a:ext>
                  </a:extLst>
                </a:gridCol>
                <a:gridCol w="1909933">
                  <a:extLst>
                    <a:ext uri="{9D8B030D-6E8A-4147-A177-3AD203B41FA5}">
                      <a16:colId xmlns:a16="http://schemas.microsoft.com/office/drawing/2014/main" val="2143051296"/>
                    </a:ext>
                  </a:extLst>
                </a:gridCol>
                <a:gridCol w="1909933">
                  <a:extLst>
                    <a:ext uri="{9D8B030D-6E8A-4147-A177-3AD203B41FA5}">
                      <a16:colId xmlns:a16="http://schemas.microsoft.com/office/drawing/2014/main" val="2666057859"/>
                    </a:ext>
                  </a:extLst>
                </a:gridCol>
              </a:tblGrid>
              <a:tr h="0">
                <a:tc>
                  <a:txBody>
                    <a:bodyPr/>
                    <a:lstStyle/>
                    <a:p>
                      <a:r>
                        <a:rPr lang="en-GB" b="1" dirty="0"/>
                        <a:t>Metric</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GB" b="1" dirty="0"/>
                        <a:t>Model 1</a:t>
                      </a:r>
                    </a:p>
                    <a:p>
                      <a:pPr algn="ctr"/>
                      <a:r>
                        <a:rPr lang="en-GB" b="1" dirty="0"/>
                        <a:t>(Baseline / Dropout)</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GB" b="1" dirty="0"/>
                        <a:t>Model 2</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GB" b="1" dirty="0"/>
                        <a:t>Model 3 </a:t>
                      </a:r>
                    </a:p>
                    <a:p>
                      <a:pPr algn="ctr"/>
                      <a:r>
                        <a:rPr lang="en-GB" b="1" dirty="0"/>
                        <a:t>(L2=0.01)</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GB" b="1" dirty="0"/>
                        <a:t>Model 4 </a:t>
                      </a:r>
                    </a:p>
                    <a:p>
                      <a:pPr algn="ctr"/>
                      <a:r>
                        <a:rPr lang="en-GB" b="1" dirty="0"/>
                        <a:t>(L2=0.001)</a:t>
                      </a:r>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algn="ctr"/>
                      <a:r>
                        <a:rPr lang="en-GB" dirty="0"/>
                        <a:t>Model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075829920"/>
                  </a:ext>
                </a:extLst>
              </a:tr>
              <a:tr h="0">
                <a:tc>
                  <a:txBody>
                    <a:bodyPr/>
                    <a:lstStyle/>
                    <a:p>
                      <a:r>
                        <a:rPr lang="en-GB" dirty="0">
                          <a:solidFill>
                            <a:schemeClr val="bg1"/>
                          </a:solidFill>
                        </a:rPr>
                        <a:t>Layers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dirty="0">
                          <a:solidFill>
                            <a:schemeClr val="tx1"/>
                          </a:solidFill>
                        </a:rPr>
                        <a:t>3 Convolutional</a:t>
                      </a:r>
                    </a:p>
                    <a:p>
                      <a:r>
                        <a:rPr lang="en-GB" dirty="0">
                          <a:solidFill>
                            <a:schemeClr val="tx1"/>
                          </a:solidFill>
                        </a:rPr>
                        <a:t>2 Pooling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3 Convolutional</a:t>
                      </a:r>
                    </a:p>
                    <a:p>
                      <a:r>
                        <a:rPr lang="en-GB" dirty="0">
                          <a:solidFill>
                            <a:schemeClr val="tx1"/>
                          </a:solidFill>
                        </a:rPr>
                        <a:t>2 Pooling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3 Convolutional</a:t>
                      </a:r>
                    </a:p>
                    <a:p>
                      <a:r>
                        <a:rPr lang="en-GB" dirty="0">
                          <a:solidFill>
                            <a:schemeClr val="tx1"/>
                          </a:solidFill>
                        </a:rPr>
                        <a:t>2 Pooling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3 Convolutional</a:t>
                      </a:r>
                    </a:p>
                    <a:p>
                      <a:r>
                        <a:rPr lang="en-GB" dirty="0">
                          <a:solidFill>
                            <a:schemeClr val="tx1"/>
                          </a:solidFill>
                        </a:rPr>
                        <a:t>2 Pooling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4 Convolutional</a:t>
                      </a:r>
                    </a:p>
                    <a:p>
                      <a:r>
                        <a:rPr lang="en-GB" dirty="0">
                          <a:solidFill>
                            <a:schemeClr val="tx1"/>
                          </a:solidFill>
                        </a:rPr>
                        <a:t>3 Pooling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161131"/>
                  </a:ext>
                </a:extLst>
              </a:tr>
              <a:tr h="0">
                <a:tc>
                  <a:txBody>
                    <a:bodyPr/>
                    <a:lstStyle/>
                    <a:p>
                      <a:r>
                        <a:rPr lang="en-GB" dirty="0">
                          <a:solidFill>
                            <a:schemeClr val="bg1"/>
                          </a:solidFill>
                        </a:rPr>
                        <a:t>Best Epoch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dirty="0">
                          <a:solidFill>
                            <a:schemeClr val="tx1"/>
                          </a:solidFill>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5751724"/>
                  </a:ext>
                </a:extLst>
              </a:tr>
              <a:tr h="0">
                <a:tc>
                  <a:txBody>
                    <a:bodyPr/>
                    <a:lstStyle/>
                    <a:p>
                      <a:r>
                        <a:rPr lang="en-GB" b="1" dirty="0">
                          <a:solidFill>
                            <a:schemeClr val="bg1"/>
                          </a:solidFill>
                        </a:rPr>
                        <a:t>Training Accuracy</a:t>
                      </a:r>
                      <a:endParaRPr lang="en-GB"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dirty="0">
                          <a:solidFill>
                            <a:schemeClr val="tx1"/>
                          </a:solidFill>
                        </a:rPr>
                        <a:t>0.7424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0.6868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0.6064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0.6664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0.7083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2447319"/>
                  </a:ext>
                </a:extLst>
              </a:tr>
              <a:tr h="0">
                <a:tc>
                  <a:txBody>
                    <a:bodyPr/>
                    <a:lstStyle/>
                    <a:p>
                      <a:r>
                        <a:rPr lang="en-GB" b="1" dirty="0">
                          <a:solidFill>
                            <a:schemeClr val="bg1"/>
                          </a:solidFill>
                        </a:rPr>
                        <a:t>Validation Accuracy</a:t>
                      </a:r>
                      <a:endParaRPr lang="en-GB"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dirty="0">
                          <a:solidFill>
                            <a:schemeClr val="tx1"/>
                          </a:solidFill>
                        </a:rPr>
                        <a:t>0.7001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b="0" dirty="0">
                          <a:solidFill>
                            <a:schemeClr val="tx1"/>
                          </a:solidFill>
                        </a:rPr>
                        <a:t>0.7258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en-GB" dirty="0">
                          <a:solidFill>
                            <a:schemeClr val="tx1"/>
                          </a:solidFill>
                        </a:rPr>
                        <a:t>0.6691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r>
                        <a:rPr lang="en-GB" dirty="0">
                          <a:solidFill>
                            <a:schemeClr val="tx1"/>
                          </a:solidFill>
                        </a:rPr>
                        <a:t>0.7310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GB" b="1" dirty="0">
                          <a:solidFill>
                            <a:schemeClr val="tx1"/>
                          </a:solidFill>
                        </a:rPr>
                        <a:t>0.7322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046810262"/>
                  </a:ext>
                </a:extLst>
              </a:tr>
              <a:tr h="0">
                <a:tc>
                  <a:txBody>
                    <a:bodyPr/>
                    <a:lstStyle/>
                    <a:p>
                      <a:r>
                        <a:rPr lang="en-GB" b="1" dirty="0">
                          <a:solidFill>
                            <a:schemeClr val="bg1"/>
                          </a:solidFill>
                        </a:rPr>
                        <a:t>Training Loss</a:t>
                      </a:r>
                      <a:endParaRPr lang="en-GB"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dirty="0">
                          <a:solidFill>
                            <a:schemeClr val="tx1"/>
                          </a:solidFill>
                        </a:rPr>
                        <a:t>0.7327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0.9076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1.2899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1.0656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0.8453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9927769"/>
                  </a:ext>
                </a:extLst>
              </a:tr>
              <a:tr h="0">
                <a:tc>
                  <a:txBody>
                    <a:bodyPr/>
                    <a:lstStyle/>
                    <a:p>
                      <a:r>
                        <a:rPr lang="en-GB" b="1" dirty="0">
                          <a:solidFill>
                            <a:schemeClr val="bg1"/>
                          </a:solidFill>
                        </a:rPr>
                        <a:t>Validation Loss</a:t>
                      </a:r>
                      <a:endParaRPr lang="en-GB"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dirty="0">
                          <a:solidFill>
                            <a:schemeClr val="tx1"/>
                          </a:solidFill>
                        </a:rPr>
                        <a:t>0.8826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r>
                        <a:rPr lang="en-GB" b="0" dirty="0">
                          <a:solidFill>
                            <a:schemeClr val="tx1"/>
                          </a:solidFill>
                        </a:rPr>
                        <a:t>0.7821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r>
                        <a:rPr lang="en-GB" dirty="0">
                          <a:solidFill>
                            <a:schemeClr val="tx1"/>
                          </a:solidFill>
                        </a:rPr>
                        <a:t>1.0950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r>
                        <a:rPr lang="en-GB" dirty="0">
                          <a:solidFill>
                            <a:schemeClr val="tx1"/>
                          </a:solidFill>
                        </a:rPr>
                        <a:t>0.8789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en-GB" b="1" dirty="0">
                          <a:solidFill>
                            <a:schemeClr val="tx1"/>
                          </a:solidFill>
                        </a:rPr>
                        <a:t>0.7691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126121928"/>
                  </a:ext>
                </a:extLst>
              </a:tr>
              <a:tr h="0">
                <a:tc>
                  <a:txBody>
                    <a:bodyPr/>
                    <a:lstStyle/>
                    <a:p>
                      <a:r>
                        <a:rPr lang="en-GB" dirty="0">
                          <a:solidFill>
                            <a:schemeClr val="bg1"/>
                          </a:solidFill>
                        </a:rPr>
                        <a:t>Adjustment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dirty="0">
                          <a:solidFill>
                            <a:schemeClr val="tx1"/>
                          </a:solidFill>
                        </a:rPr>
                        <a:t>Baseline</a:t>
                      </a:r>
                    </a:p>
                    <a:p>
                      <a:r>
                        <a:rPr lang="en-GB" dirty="0">
                          <a:solidFill>
                            <a:schemeClr val="tx1"/>
                          </a:solidFill>
                        </a:rPr>
                        <a:t>(With dropout)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Data augmentation</a:t>
                      </a:r>
                    </a:p>
                    <a:p>
                      <a:r>
                        <a:rPr lang="en-GB" dirty="0">
                          <a:solidFill>
                            <a:schemeClr val="tx1"/>
                          </a:solidFill>
                        </a:rPr>
                        <a:t>Early stopping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Add L2 .01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Add L2 .001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Remove L2</a:t>
                      </a:r>
                    </a:p>
                    <a:p>
                      <a:r>
                        <a:rPr lang="en-GB" dirty="0">
                          <a:solidFill>
                            <a:schemeClr val="tx1"/>
                          </a:solidFill>
                        </a:rPr>
                        <a:t>+1 Convolution (4)</a:t>
                      </a:r>
                    </a:p>
                    <a:p>
                      <a:r>
                        <a:rPr lang="en-GB" dirty="0">
                          <a:solidFill>
                            <a:schemeClr val="tx1"/>
                          </a:solidFill>
                        </a:rPr>
                        <a:t>+1 Pooling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281520"/>
                  </a:ext>
                </a:extLst>
              </a:tr>
              <a:tr h="0">
                <a:tc>
                  <a:txBody>
                    <a:bodyPr/>
                    <a:lstStyle/>
                    <a:p>
                      <a:r>
                        <a:rPr lang="en-GB" dirty="0">
                          <a:solidFill>
                            <a:schemeClr val="bg1"/>
                          </a:solidFill>
                        </a:rPr>
                        <a:t>SUMMARY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r>
                        <a:rPr lang="en-GB" b="0" dirty="0">
                          <a:solidFill>
                            <a:schemeClr val="tx1"/>
                          </a:solidFill>
                        </a:rPr>
                        <a:t>Overfit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Better loss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Underfit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dirty="0">
                          <a:solidFill>
                            <a:schemeClr val="tx1"/>
                          </a:solidFill>
                        </a:rPr>
                        <a:t>Still underfits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dirty="0">
                          <a:solidFill>
                            <a:schemeClr val="tx1"/>
                          </a:solidFill>
                        </a:rPr>
                        <a:t>BEST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9900119"/>
                  </a:ext>
                </a:extLst>
              </a:tr>
            </a:tbl>
          </a:graphicData>
        </a:graphic>
      </p:graphicFrame>
      <p:sp>
        <p:nvSpPr>
          <p:cNvPr id="4" name="TextBox 3">
            <a:extLst>
              <a:ext uri="{FF2B5EF4-FFF2-40B4-BE49-F238E27FC236}">
                <a16:creationId xmlns:a16="http://schemas.microsoft.com/office/drawing/2014/main" id="{978F0795-B118-9015-478C-AAAEC99358C7}"/>
              </a:ext>
            </a:extLst>
          </p:cNvPr>
          <p:cNvSpPr txBox="1"/>
          <p:nvPr/>
        </p:nvSpPr>
        <p:spPr>
          <a:xfrm>
            <a:off x="191344" y="1042463"/>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TABLE 3 | </a:t>
            </a:r>
            <a:r>
              <a:rPr lang="en-GB" sz="1200" dirty="0">
                <a:latin typeface="Arial" panose="020B0604020202020204" pitchFamily="34" charset="0"/>
                <a:cs typeface="Arial" panose="020B0604020202020204" pitchFamily="34" charset="0"/>
              </a:rPr>
              <a:t>Model Comparison</a:t>
            </a:r>
          </a:p>
        </p:txBody>
      </p:sp>
      <p:pic>
        <p:nvPicPr>
          <p:cNvPr id="23" name="Audio 22">
            <a:hlinkClick r:id="" action="ppaction://media"/>
            <a:extLst>
              <a:ext uri="{FF2B5EF4-FFF2-40B4-BE49-F238E27FC236}">
                <a16:creationId xmlns:a16="http://schemas.microsoft.com/office/drawing/2014/main" id="{7AD342A0-877E-B2D0-FF07-D0D4A4967F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87500" t="-287500" r="-287500" b="-287500"/>
          <a:stretch>
            <a:fillRect/>
          </a:stretch>
        </p:blipFill>
        <p:spPr>
          <a:xfrm>
            <a:off x="10052304" y="4718304"/>
            <a:ext cx="2057400" cy="2057400"/>
          </a:xfrm>
          <a:prstGeom prst="ellipse">
            <a:avLst/>
          </a:prstGeom>
        </p:spPr>
      </p:pic>
      <p:grpSp>
        <p:nvGrpSpPr>
          <p:cNvPr id="6" name="Group 5">
            <a:extLst>
              <a:ext uri="{FF2B5EF4-FFF2-40B4-BE49-F238E27FC236}">
                <a16:creationId xmlns:a16="http://schemas.microsoft.com/office/drawing/2014/main" id="{3F537892-CD3B-A980-5B6B-A7151DFC0A8B}"/>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B370AF30-5AF0-8763-C23F-D7B330897986}"/>
                </a:ext>
              </a:extLst>
            </p:cNvPr>
            <p:cNvGrpSpPr/>
            <p:nvPr/>
          </p:nvGrpSpPr>
          <p:grpSpPr>
            <a:xfrm>
              <a:off x="455861" y="643519"/>
              <a:ext cx="5568131" cy="5568131"/>
              <a:chOff x="455861" y="643519"/>
              <a:chExt cx="5568131" cy="5568131"/>
            </a:xfrm>
          </p:grpSpPr>
          <p:sp>
            <p:nvSpPr>
              <p:cNvPr id="11" name="Rectangle 10">
                <a:extLst>
                  <a:ext uri="{FF2B5EF4-FFF2-40B4-BE49-F238E27FC236}">
                    <a16:creationId xmlns:a16="http://schemas.microsoft.com/office/drawing/2014/main" id="{E62E65BB-7619-8217-50CF-211864373563}"/>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3" name="Graphic 12" descr="Cat with solid fill">
                <a:extLst>
                  <a:ext uri="{FF2B5EF4-FFF2-40B4-BE49-F238E27FC236}">
                    <a16:creationId xmlns:a16="http://schemas.microsoft.com/office/drawing/2014/main" id="{26708902-4171-94BB-EA79-B58858367C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878031" y="908720"/>
                <a:ext cx="1907458" cy="1907458"/>
              </a:xfrm>
              <a:prstGeom prst="rect">
                <a:avLst/>
              </a:prstGeom>
            </p:spPr>
          </p:pic>
          <p:pic>
            <p:nvPicPr>
              <p:cNvPr id="14" name="Graphic 13" descr="Convertible with solid fill">
                <a:extLst>
                  <a:ext uri="{FF2B5EF4-FFF2-40B4-BE49-F238E27FC236}">
                    <a16:creationId xmlns:a16="http://schemas.microsoft.com/office/drawing/2014/main" id="{0D58EB39-4768-161D-09D6-FE46FD33A6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3595" y="3871574"/>
                <a:ext cx="2203293" cy="2203293"/>
              </a:xfrm>
              <a:prstGeom prst="rect">
                <a:avLst/>
              </a:prstGeom>
            </p:spPr>
          </p:pic>
          <p:pic>
            <p:nvPicPr>
              <p:cNvPr id="15" name="Graphic 14" descr="Airplane with solid fill">
                <a:extLst>
                  <a:ext uri="{FF2B5EF4-FFF2-40B4-BE49-F238E27FC236}">
                    <a16:creationId xmlns:a16="http://schemas.microsoft.com/office/drawing/2014/main" id="{AB7E8C6A-1BFE-E65C-799F-BE6CD3DE12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0036" y="3764575"/>
                <a:ext cx="1907458" cy="1907458"/>
              </a:xfrm>
              <a:prstGeom prst="rect">
                <a:avLst/>
              </a:prstGeom>
            </p:spPr>
          </p:pic>
          <p:sp>
            <p:nvSpPr>
              <p:cNvPr id="16" name="Oval 15">
                <a:extLst>
                  <a:ext uri="{FF2B5EF4-FFF2-40B4-BE49-F238E27FC236}">
                    <a16:creationId xmlns:a16="http://schemas.microsoft.com/office/drawing/2014/main" id="{505FBE5D-B871-2DCA-9E16-A5C749D78BE3}"/>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9EF95AC8-8E80-76E4-5BCB-C0776B0F5AF3}"/>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7216D185-D4C4-FEB6-0885-5F1D6BC16AD9}"/>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46545E3-29EB-E25A-7B78-8EE427F08AD9}"/>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C2EE5777-F3CD-D9D3-5D25-19918F923AF6}"/>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1C924AA-899D-FC44-A355-F84A91DD0B85}"/>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7B106D0-3392-69F9-6279-3E03692B5656}"/>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AD08C01-3618-FEAC-EB8A-603898D3BABB}"/>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05808545-70C4-3093-0A29-30E0A5BEF98A}"/>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99C199C2-2D04-D88B-63CF-101ACE892293}"/>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E21776BF-9236-B28B-4B34-726B9063F8BF}"/>
                  </a:ext>
                </a:extLst>
              </p:cNvPr>
              <p:cNvCxnSpPr>
                <a:cxnSpLocks/>
                <a:stCxn id="24" idx="5"/>
                <a:endCxn id="17"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23CF496-9549-9AD3-741F-983E81FC662A}"/>
                  </a:ext>
                </a:extLst>
              </p:cNvPr>
              <p:cNvCxnSpPr>
                <a:cxnSpLocks/>
                <a:stCxn id="22" idx="3"/>
                <a:endCxn id="18"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B40E63-5C11-0B7A-F085-764DC12253B6}"/>
                  </a:ext>
                </a:extLst>
              </p:cNvPr>
              <p:cNvCxnSpPr>
                <a:cxnSpLocks/>
                <a:stCxn id="16"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AA56F3-854C-EA49-9AAA-857851DC32C1}"/>
                  </a:ext>
                </a:extLst>
              </p:cNvPr>
              <p:cNvCxnSpPr>
                <a:cxnSpLocks/>
                <a:stCxn id="25" idx="4"/>
                <a:endCxn id="24"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C00D5C-8246-5139-F6E4-B480A0DB8CB7}"/>
                  </a:ext>
                </a:extLst>
              </p:cNvPr>
              <p:cNvCxnSpPr>
                <a:cxnSpLocks/>
                <a:stCxn id="25" idx="3"/>
                <a:endCxn id="22"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CA67171-2760-BA2C-29F6-3F7E9F1142E2}"/>
                  </a:ext>
                </a:extLst>
              </p:cNvPr>
              <p:cNvCxnSpPr>
                <a:cxnSpLocks/>
                <a:stCxn id="26" idx="4"/>
                <a:endCxn id="25"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EA49DF-EF02-7D74-73DB-641E5E97BD18}"/>
                  </a:ext>
                </a:extLst>
              </p:cNvPr>
              <p:cNvCxnSpPr>
                <a:cxnSpLocks/>
                <a:stCxn id="21" idx="5"/>
                <a:endCxn id="22"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CACE1A8-3418-2B18-122B-F95FF0E30ADC}"/>
                  </a:ext>
                </a:extLst>
              </p:cNvPr>
              <p:cNvCxnSpPr>
                <a:cxnSpLocks/>
                <a:stCxn id="20" idx="5"/>
                <a:endCxn id="25"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A7B51C0-342B-9645-B3FD-AE2DD3EA34DE}"/>
                  </a:ext>
                </a:extLst>
              </p:cNvPr>
              <p:cNvCxnSpPr>
                <a:cxnSpLocks/>
                <a:stCxn id="26" idx="2"/>
                <a:endCxn id="20"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F7FD65A-9B0E-F718-5E5B-82D0F7C5A61E}"/>
                  </a:ext>
                </a:extLst>
              </p:cNvPr>
              <p:cNvCxnSpPr>
                <a:cxnSpLocks/>
                <a:stCxn id="20" idx="3"/>
                <a:endCxn id="21"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385809-3C11-6B54-FB8B-A29EE5AA7469}"/>
                  </a:ext>
                </a:extLst>
              </p:cNvPr>
              <p:cNvCxnSpPr>
                <a:cxnSpLocks/>
                <a:stCxn id="26" idx="2"/>
                <a:endCxn id="19"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9B7FE1B-34C7-EB11-309E-46A1FAFC2C9D}"/>
                  </a:ext>
                </a:extLst>
              </p:cNvPr>
              <p:cNvCxnSpPr>
                <a:cxnSpLocks/>
                <a:stCxn id="20" idx="1"/>
                <a:endCxn id="19"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44B3409-753F-DEAC-EA41-A76AACD51064}"/>
                  </a:ext>
                </a:extLst>
              </p:cNvPr>
              <p:cNvCxnSpPr>
                <a:cxnSpLocks/>
                <a:stCxn id="21" idx="1"/>
                <a:endCxn id="19"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30E3A96A-6116-88C8-EB52-9995B66CA15D}"/>
                </a:ext>
              </a:extLst>
            </p:cNvPr>
            <p:cNvCxnSpPr>
              <a:cxnSpLocks/>
              <a:stCxn id="20" idx="4"/>
              <a:endCxn id="22"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AD245AD-F81B-4521-E547-B5CF19162284}"/>
                </a:ext>
              </a:extLst>
            </p:cNvPr>
            <p:cNvCxnSpPr>
              <a:cxnSpLocks/>
              <a:stCxn id="22" idx="5"/>
              <a:endCxn id="24"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9252628"/>
      </p:ext>
    </p:extLst>
  </p:cSld>
  <p:clrMapOvr>
    <a:masterClrMapping/>
  </p:clrMapOvr>
  <mc:AlternateContent xmlns:mc="http://schemas.openxmlformats.org/markup-compatibility/2006" xmlns:p14="http://schemas.microsoft.com/office/powerpoint/2010/main">
    <mc:Choice Requires="p14">
      <p:transition spd="slow" p14:dur="2000" advTm="40792"/>
    </mc:Choice>
    <mc:Fallback xmlns="">
      <p:transition spd="slow" advTm="4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FA79-3079-A63E-775E-2974C708031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461FE1F-4E59-FD5A-9A14-CF5A5B8E84D6}"/>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759220A-D28E-26BC-08E8-58C5CFD8BB58}"/>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INTRODUCTION: APPLICATION</a:t>
            </a:r>
          </a:p>
        </p:txBody>
      </p:sp>
      <p:sp>
        <p:nvSpPr>
          <p:cNvPr id="3" name="Footer Placeholder 2">
            <a:extLst>
              <a:ext uri="{FF2B5EF4-FFF2-40B4-BE49-F238E27FC236}">
                <a16:creationId xmlns:a16="http://schemas.microsoft.com/office/drawing/2014/main" id="{9109A9B7-9A9F-4297-A568-676C6666FCBC}"/>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FF850100-D52A-C4BD-AA6C-587B4747FF50}"/>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458AFF3D-CBB1-2235-79BE-DE614AA3DDB7}"/>
              </a:ext>
            </a:extLst>
          </p:cNvPr>
          <p:cNvSpPr txBox="1"/>
          <p:nvPr/>
        </p:nvSpPr>
        <p:spPr>
          <a:xfrm>
            <a:off x="8400256" y="6423354"/>
            <a:ext cx="3888432" cy="307777"/>
          </a:xfrm>
          <a:prstGeom prst="rect">
            <a:avLst/>
          </a:prstGeom>
          <a:noFill/>
        </p:spPr>
        <p:txBody>
          <a:bodyPr wrap="square">
            <a:spAutoFit/>
          </a:bodyPr>
          <a:lstStyle/>
          <a:p>
            <a:r>
              <a:rPr lang="en-GB" sz="1400" dirty="0">
                <a:solidFill>
                  <a:schemeClr val="bg1">
                    <a:lumMod val="50000"/>
                  </a:schemeClr>
                </a:solidFill>
                <a:latin typeface="Arial" panose="020B0604020202020204" pitchFamily="34" charset="0"/>
                <a:cs typeface="Arial" panose="020B0604020202020204" pitchFamily="34" charset="0"/>
              </a:rPr>
              <a:t>(Martin, 2018; Bickerton, 2024; </a:t>
            </a:r>
            <a:r>
              <a:rPr lang="en-GB" sz="1400" dirty="0" err="1">
                <a:solidFill>
                  <a:schemeClr val="bg1">
                    <a:lumMod val="50000"/>
                  </a:schemeClr>
                </a:solidFill>
                <a:latin typeface="Arial" panose="020B0604020202020204" pitchFamily="34" charset="0"/>
                <a:cs typeface="Arial" panose="020B0604020202020204" pitchFamily="34" charset="0"/>
              </a:rPr>
              <a:t>Pixellot</a:t>
            </a:r>
            <a:r>
              <a:rPr lang="en-GB" sz="1400" dirty="0">
                <a:solidFill>
                  <a:schemeClr val="bg1">
                    <a:lumMod val="50000"/>
                  </a:schemeClr>
                </a:solidFill>
                <a:latin typeface="Arial" panose="020B0604020202020204" pitchFamily="34" charset="0"/>
                <a:cs typeface="Arial" panose="020B0604020202020204" pitchFamily="34" charset="0"/>
              </a:rPr>
              <a:t>, 2024)</a:t>
            </a:r>
            <a:endParaRPr lang="en-GB" sz="1400" dirty="0">
              <a:solidFill>
                <a:schemeClr val="bg1">
                  <a:lumMod val="50000"/>
                </a:schemeClr>
              </a:solidFill>
            </a:endParaRPr>
          </a:p>
        </p:txBody>
      </p:sp>
      <p:pic>
        <p:nvPicPr>
          <p:cNvPr id="6" name="Picture 5" descr="A group of electronic devices&#10;&#10;Description automatically generated">
            <a:extLst>
              <a:ext uri="{FF2B5EF4-FFF2-40B4-BE49-F238E27FC236}">
                <a16:creationId xmlns:a16="http://schemas.microsoft.com/office/drawing/2014/main" id="{8C0658E8-E89D-B9C2-B9D0-8475BBE45C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003" y="1495444"/>
            <a:ext cx="8331489" cy="4121616"/>
          </a:xfrm>
          <a:prstGeom prst="rect">
            <a:avLst/>
          </a:prstGeom>
        </p:spPr>
      </p:pic>
      <p:sp>
        <p:nvSpPr>
          <p:cNvPr id="8" name="Rectangle 3">
            <a:extLst>
              <a:ext uri="{FF2B5EF4-FFF2-40B4-BE49-F238E27FC236}">
                <a16:creationId xmlns:a16="http://schemas.microsoft.com/office/drawing/2014/main" id="{E9A82A86-CEDC-05F8-6453-155711069C4F}"/>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grpSp>
        <p:nvGrpSpPr>
          <p:cNvPr id="25" name="Group 24">
            <a:extLst>
              <a:ext uri="{FF2B5EF4-FFF2-40B4-BE49-F238E27FC236}">
                <a16:creationId xmlns:a16="http://schemas.microsoft.com/office/drawing/2014/main" id="{DD81FB1F-575B-175D-A6A1-10C9BC1052BE}"/>
              </a:ext>
            </a:extLst>
          </p:cNvPr>
          <p:cNvGrpSpPr/>
          <p:nvPr/>
        </p:nvGrpSpPr>
        <p:grpSpPr>
          <a:xfrm>
            <a:off x="8669844" y="2264945"/>
            <a:ext cx="3096344" cy="2328110"/>
            <a:chOff x="8616280" y="2264945"/>
            <a:chExt cx="3096344" cy="2328110"/>
          </a:xfrm>
        </p:grpSpPr>
        <p:sp>
          <p:nvSpPr>
            <p:cNvPr id="23" name="Rectangle: Rounded Corners 22">
              <a:extLst>
                <a:ext uri="{FF2B5EF4-FFF2-40B4-BE49-F238E27FC236}">
                  <a16:creationId xmlns:a16="http://schemas.microsoft.com/office/drawing/2014/main" id="{70F87961-5BEA-2238-73A4-1803DCF55D1F}"/>
                </a:ext>
              </a:extLst>
            </p:cNvPr>
            <p:cNvSpPr/>
            <p:nvPr/>
          </p:nvSpPr>
          <p:spPr>
            <a:xfrm>
              <a:off x="8616280" y="2264945"/>
              <a:ext cx="3096344" cy="232811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sz="2400" b="1" dirty="0"/>
                <a:t>LIVE PRODUCTION</a:t>
              </a:r>
              <a:endParaRPr lang="en-GB" sz="2400" dirty="0"/>
            </a:p>
            <a:p>
              <a:pPr algn="ctr"/>
              <a:endParaRPr lang="en-GB" dirty="0"/>
            </a:p>
            <a:p>
              <a:pPr algn="ctr"/>
              <a:endParaRPr lang="en-GB" dirty="0"/>
            </a:p>
            <a:p>
              <a:pPr algn="ctr"/>
              <a:endParaRPr lang="en-GB" dirty="0"/>
            </a:p>
            <a:p>
              <a:pPr algn="ctr"/>
              <a:endParaRPr lang="en-GB" dirty="0"/>
            </a:p>
            <a:p>
              <a:pPr algn="ctr"/>
              <a:endParaRPr lang="en-GB" dirty="0"/>
            </a:p>
          </p:txBody>
        </p:sp>
        <p:graphicFrame>
          <p:nvGraphicFramePr>
            <p:cNvPr id="24" name="Diagram 23">
              <a:extLst>
                <a:ext uri="{FF2B5EF4-FFF2-40B4-BE49-F238E27FC236}">
                  <a16:creationId xmlns:a16="http://schemas.microsoft.com/office/drawing/2014/main" id="{0917DE7B-4B21-4C10-42F2-794CB32B08C0}"/>
                </a:ext>
              </a:extLst>
            </p:cNvPr>
            <p:cNvGraphicFramePr/>
            <p:nvPr>
              <p:extLst>
                <p:ext uri="{D42A27DB-BD31-4B8C-83A1-F6EECF244321}">
                  <p14:modId xmlns:p14="http://schemas.microsoft.com/office/powerpoint/2010/main" val="1471954490"/>
                </p:ext>
              </p:extLst>
            </p:nvPr>
          </p:nvGraphicFramePr>
          <p:xfrm>
            <a:off x="8851634" y="3071239"/>
            <a:ext cx="2695848" cy="12241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sp>
        <p:nvSpPr>
          <p:cNvPr id="4" name="TextBox 3">
            <a:extLst>
              <a:ext uri="{FF2B5EF4-FFF2-40B4-BE49-F238E27FC236}">
                <a16:creationId xmlns:a16="http://schemas.microsoft.com/office/drawing/2014/main" id="{9E78A325-7AE0-C3E9-6808-1B709B462F48}"/>
              </a:ext>
            </a:extLst>
          </p:cNvPr>
          <p:cNvSpPr txBox="1"/>
          <p:nvPr/>
        </p:nvSpPr>
        <p:spPr>
          <a:xfrm>
            <a:off x="191343" y="6374367"/>
            <a:ext cx="4824537"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2 | </a:t>
            </a:r>
            <a:r>
              <a:rPr lang="en-GB" sz="1200" dirty="0" err="1">
                <a:latin typeface="Arial" panose="020B0604020202020204" pitchFamily="34" charset="0"/>
                <a:cs typeface="Arial" panose="020B0604020202020204" pitchFamily="34" charset="0"/>
              </a:rPr>
              <a:t>Pixellot</a:t>
            </a:r>
            <a:r>
              <a:rPr lang="en-GB" sz="1200" dirty="0">
                <a:latin typeface="Arial" panose="020B0604020202020204" pitchFamily="34" charset="0"/>
                <a:cs typeface="Arial" panose="020B0604020202020204" pitchFamily="34" charset="0"/>
              </a:rPr>
              <a:t> AI-automated sports cameras)</a:t>
            </a:r>
          </a:p>
        </p:txBody>
      </p:sp>
      <p:pic>
        <p:nvPicPr>
          <p:cNvPr id="20" name="Audio 19">
            <a:hlinkClick r:id="" action="ppaction://media"/>
            <a:extLst>
              <a:ext uri="{FF2B5EF4-FFF2-40B4-BE49-F238E27FC236}">
                <a16:creationId xmlns:a16="http://schemas.microsoft.com/office/drawing/2014/main" id="{0EDA7299-5D82-F11A-C1A3-712445665302}"/>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87500" t="-287500" r="-287500" b="-287500"/>
          <a:stretch>
            <a:fillRect/>
          </a:stretch>
        </p:blipFill>
        <p:spPr>
          <a:xfrm>
            <a:off x="10052304" y="4718304"/>
            <a:ext cx="2057400" cy="2057400"/>
          </a:xfrm>
          <a:prstGeom prst="ellipse">
            <a:avLst/>
          </a:prstGeom>
        </p:spPr>
      </p:pic>
      <p:grpSp>
        <p:nvGrpSpPr>
          <p:cNvPr id="9" name="Group 8">
            <a:extLst>
              <a:ext uri="{FF2B5EF4-FFF2-40B4-BE49-F238E27FC236}">
                <a16:creationId xmlns:a16="http://schemas.microsoft.com/office/drawing/2014/main" id="{16221A62-1BE1-FC8E-6212-347B3F8AF44B}"/>
              </a:ext>
            </a:extLst>
          </p:cNvPr>
          <p:cNvGrpSpPr/>
          <p:nvPr/>
        </p:nvGrpSpPr>
        <p:grpSpPr>
          <a:xfrm>
            <a:off x="83950" y="42374"/>
            <a:ext cx="704042" cy="695764"/>
            <a:chOff x="455861" y="643519"/>
            <a:chExt cx="5568131" cy="5568131"/>
          </a:xfrm>
        </p:grpSpPr>
        <p:grpSp>
          <p:nvGrpSpPr>
            <p:cNvPr id="10" name="Group 9">
              <a:extLst>
                <a:ext uri="{FF2B5EF4-FFF2-40B4-BE49-F238E27FC236}">
                  <a16:creationId xmlns:a16="http://schemas.microsoft.com/office/drawing/2014/main" id="{87B6C71E-5BF6-7208-C3EC-083B6B8055F4}"/>
                </a:ext>
              </a:extLst>
            </p:cNvPr>
            <p:cNvGrpSpPr/>
            <p:nvPr/>
          </p:nvGrpSpPr>
          <p:grpSpPr>
            <a:xfrm>
              <a:off x="455861" y="643519"/>
              <a:ext cx="5568131" cy="5568131"/>
              <a:chOff x="455861" y="643519"/>
              <a:chExt cx="5568131" cy="5568131"/>
            </a:xfrm>
          </p:grpSpPr>
          <p:sp>
            <p:nvSpPr>
              <p:cNvPr id="14" name="Rectangle 13">
                <a:extLst>
                  <a:ext uri="{FF2B5EF4-FFF2-40B4-BE49-F238E27FC236}">
                    <a16:creationId xmlns:a16="http://schemas.microsoft.com/office/drawing/2014/main" id="{B81FB5C4-9B6A-C3CC-BCF4-1718699AB1CE}"/>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5" name="Graphic 14" descr="Cat with solid fill">
                <a:extLst>
                  <a:ext uri="{FF2B5EF4-FFF2-40B4-BE49-F238E27FC236}">
                    <a16:creationId xmlns:a16="http://schemas.microsoft.com/office/drawing/2014/main" id="{70A9B39A-6E99-88CC-98FE-5C02021685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878031" y="908720"/>
                <a:ext cx="1907458" cy="1907458"/>
              </a:xfrm>
              <a:prstGeom prst="rect">
                <a:avLst/>
              </a:prstGeom>
            </p:spPr>
          </p:pic>
          <p:pic>
            <p:nvPicPr>
              <p:cNvPr id="16" name="Graphic 15" descr="Convertible with solid fill">
                <a:extLst>
                  <a:ext uri="{FF2B5EF4-FFF2-40B4-BE49-F238E27FC236}">
                    <a16:creationId xmlns:a16="http://schemas.microsoft.com/office/drawing/2014/main" id="{C2DB8FA5-E033-B5E9-81D8-3CC7DAA6D9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595" y="3871574"/>
                <a:ext cx="2203293" cy="2203293"/>
              </a:xfrm>
              <a:prstGeom prst="rect">
                <a:avLst/>
              </a:prstGeom>
            </p:spPr>
          </p:pic>
          <p:pic>
            <p:nvPicPr>
              <p:cNvPr id="17" name="Graphic 16" descr="Airplane with solid fill">
                <a:extLst>
                  <a:ext uri="{FF2B5EF4-FFF2-40B4-BE49-F238E27FC236}">
                    <a16:creationId xmlns:a16="http://schemas.microsoft.com/office/drawing/2014/main" id="{400C7E0D-D358-315B-AA23-307F76DA73D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920036" y="3764575"/>
                <a:ext cx="1907458" cy="1907458"/>
              </a:xfrm>
              <a:prstGeom prst="rect">
                <a:avLst/>
              </a:prstGeom>
            </p:spPr>
          </p:pic>
          <p:sp>
            <p:nvSpPr>
              <p:cNvPr id="18" name="Oval 17">
                <a:extLst>
                  <a:ext uri="{FF2B5EF4-FFF2-40B4-BE49-F238E27FC236}">
                    <a16:creationId xmlns:a16="http://schemas.microsoft.com/office/drawing/2014/main" id="{B4C9B622-2C77-4A87-338F-95BCB79C52D4}"/>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EA1CDDED-72B2-8490-37F4-FCB73B64974A}"/>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val 20">
                <a:extLst>
                  <a:ext uri="{FF2B5EF4-FFF2-40B4-BE49-F238E27FC236}">
                    <a16:creationId xmlns:a16="http://schemas.microsoft.com/office/drawing/2014/main" id="{DC2AD1A5-2799-D46A-7584-7F67F45EBDD5}"/>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5FF43B8B-82E7-061B-07AE-C0E3DDC7EB2A}"/>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8712338-66B2-9A51-18CE-B1697BB28042}"/>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02325176-7C7D-F867-4701-B02D1DA1A4E3}"/>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2260A3E7-12CC-AB16-5B15-3F68E43741DC}"/>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D4ACF301-7F0A-0373-9068-DD59A3262ED9}"/>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BE128842-D53A-2A88-1591-6DEA2261AC98}"/>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A2D7D2B1-19E1-DA24-A183-CA4F98675B35}"/>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Connector 32">
                <a:extLst>
                  <a:ext uri="{FF2B5EF4-FFF2-40B4-BE49-F238E27FC236}">
                    <a16:creationId xmlns:a16="http://schemas.microsoft.com/office/drawing/2014/main" id="{5D5EAF95-588A-82B2-C616-0151D2FAB0EE}"/>
                  </a:ext>
                </a:extLst>
              </p:cNvPr>
              <p:cNvCxnSpPr>
                <a:cxnSpLocks/>
                <a:stCxn id="30" idx="5"/>
                <a:endCxn id="19"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D3FA41E-6713-13F7-F01A-7EA5F811C3C5}"/>
                  </a:ext>
                </a:extLst>
              </p:cNvPr>
              <p:cNvCxnSpPr>
                <a:cxnSpLocks/>
                <a:stCxn id="29" idx="3"/>
                <a:endCxn id="21"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B7BA11-DF79-27A7-811B-135D6346B77D}"/>
                  </a:ext>
                </a:extLst>
              </p:cNvPr>
              <p:cNvCxnSpPr>
                <a:cxnSpLocks/>
                <a:stCxn id="18"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1E1B95-B9BE-D5B4-051A-7188A1AB860F}"/>
                  </a:ext>
                </a:extLst>
              </p:cNvPr>
              <p:cNvCxnSpPr>
                <a:cxnSpLocks/>
                <a:stCxn id="31" idx="4"/>
                <a:endCxn id="30"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2604D89-7730-A475-D172-6FA700104331}"/>
                  </a:ext>
                </a:extLst>
              </p:cNvPr>
              <p:cNvCxnSpPr>
                <a:cxnSpLocks/>
                <a:stCxn id="31" idx="3"/>
                <a:endCxn id="29"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167B8DA-D645-D6C3-ED07-6704F9E02DB3}"/>
                  </a:ext>
                </a:extLst>
              </p:cNvPr>
              <p:cNvCxnSpPr>
                <a:cxnSpLocks/>
                <a:stCxn id="32" idx="4"/>
                <a:endCxn id="31"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470FFD7-A446-4255-A0CC-54B062DF5B31}"/>
                  </a:ext>
                </a:extLst>
              </p:cNvPr>
              <p:cNvCxnSpPr>
                <a:cxnSpLocks/>
                <a:stCxn id="28" idx="5"/>
                <a:endCxn id="29"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89FE8FC-B266-C7BD-E0DB-1F3F38DAF8BF}"/>
                  </a:ext>
                </a:extLst>
              </p:cNvPr>
              <p:cNvCxnSpPr>
                <a:cxnSpLocks/>
                <a:stCxn id="26" idx="5"/>
                <a:endCxn id="31"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F9CD579-7C86-DEA8-CFCE-0B6792AB477C}"/>
                  </a:ext>
                </a:extLst>
              </p:cNvPr>
              <p:cNvCxnSpPr>
                <a:cxnSpLocks/>
                <a:stCxn id="32" idx="2"/>
                <a:endCxn id="26"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B02108-7736-F621-F75C-BFC437A9A75F}"/>
                  </a:ext>
                </a:extLst>
              </p:cNvPr>
              <p:cNvCxnSpPr>
                <a:cxnSpLocks/>
                <a:stCxn id="26" idx="3"/>
                <a:endCxn id="28"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07BDA0A-B12A-8AD4-287C-433031E7740D}"/>
                  </a:ext>
                </a:extLst>
              </p:cNvPr>
              <p:cNvCxnSpPr>
                <a:cxnSpLocks/>
                <a:stCxn id="32" idx="2"/>
                <a:endCxn id="22"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DEC5BCD-9489-1D8A-A13F-8D7726E7A2B4}"/>
                  </a:ext>
                </a:extLst>
              </p:cNvPr>
              <p:cNvCxnSpPr>
                <a:cxnSpLocks/>
                <a:stCxn id="26" idx="1"/>
                <a:endCxn id="22"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46BE142-0812-148A-7F4B-B6E4EC73E7D3}"/>
                  </a:ext>
                </a:extLst>
              </p:cNvPr>
              <p:cNvCxnSpPr>
                <a:cxnSpLocks/>
                <a:stCxn id="28" idx="1"/>
                <a:endCxn id="22"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EA32D338-CA1B-632F-076F-BF89DDEB5265}"/>
                </a:ext>
              </a:extLst>
            </p:cNvPr>
            <p:cNvCxnSpPr>
              <a:cxnSpLocks/>
              <a:stCxn id="26" idx="4"/>
              <a:endCxn id="29"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A81CA7-10F1-9F6F-8BE6-80A82D29745E}"/>
                </a:ext>
              </a:extLst>
            </p:cNvPr>
            <p:cNvCxnSpPr>
              <a:cxnSpLocks/>
              <a:stCxn id="29" idx="5"/>
              <a:endCxn id="30"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39214666"/>
      </p:ext>
    </p:extLst>
  </p:cSld>
  <p:clrMapOvr>
    <a:masterClrMapping/>
  </p:clrMapOvr>
  <mc:AlternateContent xmlns:mc="http://schemas.openxmlformats.org/markup-compatibility/2006" xmlns:p14="http://schemas.microsoft.com/office/powerpoint/2010/main">
    <mc:Choice Requires="p14">
      <p:transition spd="slow" p14:dur="2000" advTm="32115"/>
    </mc:Choice>
    <mc:Fallback xmlns="">
      <p:transition spd="slow" advTm="3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C38E244-D85C-FC6B-0B9C-0D12BB9BE97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647A88-62FE-9E1A-C97C-DDD25C4C0922}"/>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519ADE7C-3F78-48FD-85F3-42B4BB661EA4}"/>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C32D2DC8-1DD3-D964-E2B5-F1ED2F7BD670}"/>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A186434C-D0C3-7E8E-8D0B-6B427C4D5B73}"/>
              </a:ext>
            </a:extLst>
          </p:cNvPr>
          <p:cNvSpPr txBox="1"/>
          <p:nvPr/>
        </p:nvSpPr>
        <p:spPr>
          <a:xfrm>
            <a:off x="4511824" y="2921168"/>
            <a:ext cx="2409634" cy="1015663"/>
          </a:xfrm>
          <a:prstGeom prst="rect">
            <a:avLst/>
          </a:prstGeom>
          <a:noFill/>
        </p:spPr>
        <p:txBody>
          <a:bodyPr wrap="none" rtlCol="0">
            <a:spAutoFit/>
          </a:bodyPr>
          <a:lstStyle/>
          <a:p>
            <a:r>
              <a:rPr lang="en-GB" sz="6000" dirty="0">
                <a:solidFill>
                  <a:schemeClr val="bg1"/>
                </a:solidFill>
                <a:latin typeface="Arial Black" panose="020B0A04020102020204" pitchFamily="34" charset="0"/>
              </a:rPr>
              <a:t>TEST</a:t>
            </a:r>
          </a:p>
        </p:txBody>
      </p:sp>
      <p:grpSp>
        <p:nvGrpSpPr>
          <p:cNvPr id="39" name="Group 38">
            <a:extLst>
              <a:ext uri="{FF2B5EF4-FFF2-40B4-BE49-F238E27FC236}">
                <a16:creationId xmlns:a16="http://schemas.microsoft.com/office/drawing/2014/main" id="{C0B63EBE-F3EB-51DB-DC30-4152561AE442}"/>
              </a:ext>
            </a:extLst>
          </p:cNvPr>
          <p:cNvGrpSpPr/>
          <p:nvPr/>
        </p:nvGrpSpPr>
        <p:grpSpPr>
          <a:xfrm>
            <a:off x="191344" y="1194254"/>
            <a:ext cx="4248472" cy="4248472"/>
            <a:chOff x="455861" y="643519"/>
            <a:chExt cx="5568131" cy="5568131"/>
          </a:xfrm>
        </p:grpSpPr>
        <p:grpSp>
          <p:nvGrpSpPr>
            <p:cNvPr id="40" name="Group 39">
              <a:extLst>
                <a:ext uri="{FF2B5EF4-FFF2-40B4-BE49-F238E27FC236}">
                  <a16:creationId xmlns:a16="http://schemas.microsoft.com/office/drawing/2014/main" id="{B78EF507-0D9D-FBA7-9801-0873F55B5185}"/>
                </a:ext>
              </a:extLst>
            </p:cNvPr>
            <p:cNvGrpSpPr/>
            <p:nvPr/>
          </p:nvGrpSpPr>
          <p:grpSpPr>
            <a:xfrm>
              <a:off x="455861" y="643519"/>
              <a:ext cx="5568131" cy="5568131"/>
              <a:chOff x="455861" y="643519"/>
              <a:chExt cx="5568131" cy="5568131"/>
            </a:xfrm>
          </p:grpSpPr>
          <p:sp>
            <p:nvSpPr>
              <p:cNvPr id="43" name="Rectangle 42">
                <a:extLst>
                  <a:ext uri="{FF2B5EF4-FFF2-40B4-BE49-F238E27FC236}">
                    <a16:creationId xmlns:a16="http://schemas.microsoft.com/office/drawing/2014/main" id="{3373DD34-3AD8-BD5B-4CC6-68127EFE2AE1}"/>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4" name="Graphic 43" descr="Cat with solid fill">
                <a:extLst>
                  <a:ext uri="{FF2B5EF4-FFF2-40B4-BE49-F238E27FC236}">
                    <a16:creationId xmlns:a16="http://schemas.microsoft.com/office/drawing/2014/main" id="{C3BCD7DF-4914-E1A3-DB89-2EDF1D7A0C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78031" y="908720"/>
                <a:ext cx="1907458" cy="1907458"/>
              </a:xfrm>
              <a:prstGeom prst="rect">
                <a:avLst/>
              </a:prstGeom>
            </p:spPr>
          </p:pic>
          <p:pic>
            <p:nvPicPr>
              <p:cNvPr id="45" name="Graphic 44" descr="Convertible with solid fill">
                <a:extLst>
                  <a:ext uri="{FF2B5EF4-FFF2-40B4-BE49-F238E27FC236}">
                    <a16:creationId xmlns:a16="http://schemas.microsoft.com/office/drawing/2014/main" id="{A2C46794-591F-7756-92D7-E7A2237864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95" y="3871574"/>
                <a:ext cx="2203293" cy="2203293"/>
              </a:xfrm>
              <a:prstGeom prst="rect">
                <a:avLst/>
              </a:prstGeom>
            </p:spPr>
          </p:pic>
          <p:pic>
            <p:nvPicPr>
              <p:cNvPr id="46" name="Graphic 45" descr="Airplane with solid fill">
                <a:extLst>
                  <a:ext uri="{FF2B5EF4-FFF2-40B4-BE49-F238E27FC236}">
                    <a16:creationId xmlns:a16="http://schemas.microsoft.com/office/drawing/2014/main" id="{D03E863F-8DC5-2313-215A-507DA419FB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036" y="3764575"/>
                <a:ext cx="1907458" cy="1907458"/>
              </a:xfrm>
              <a:prstGeom prst="rect">
                <a:avLst/>
              </a:prstGeom>
            </p:spPr>
          </p:pic>
          <p:sp>
            <p:nvSpPr>
              <p:cNvPr id="47" name="Oval 46">
                <a:extLst>
                  <a:ext uri="{FF2B5EF4-FFF2-40B4-BE49-F238E27FC236}">
                    <a16:creationId xmlns:a16="http://schemas.microsoft.com/office/drawing/2014/main" id="{735A1B49-4EE8-E868-5789-134735A8C475}"/>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1571ADB8-1AAB-E4A1-DC45-C7047FE54D81}"/>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EA850EF2-B5A1-DD6E-64D0-06AD8F2BA057}"/>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22927AF-EF91-A61E-243E-41FA6E5E1D4C}"/>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ED909A8C-238A-06EE-EB12-A23F04587A79}"/>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731C042A-C006-AE15-960A-C15F27619635}"/>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3DD27BF-181C-FD51-2304-2F7A5F02E6F0}"/>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C9708B9C-97C5-6B69-E788-60DF22F259D4}"/>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7C8BDD5F-EAF0-E5D9-D32C-9B8792C79854}"/>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34CF2A41-7BE7-CB94-85E4-30C3D2D22DCC}"/>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9A52CB0A-B6F3-EFC6-76A6-3F7EDDBE2456}"/>
                  </a:ext>
                </a:extLst>
              </p:cNvPr>
              <p:cNvCxnSpPr>
                <a:cxnSpLocks/>
                <a:stCxn id="54" idx="5"/>
                <a:endCxn id="48" idx="1"/>
              </p:cNvCxnSpPr>
              <p:nvPr/>
            </p:nvCxnSpPr>
            <p:spPr>
              <a:xfrm>
                <a:off x="3696108" y="3813170"/>
                <a:ext cx="540745" cy="3112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34CD546-4EBF-01B7-8CFD-9F75253CC62D}"/>
                  </a:ext>
                </a:extLst>
              </p:cNvPr>
              <p:cNvCxnSpPr>
                <a:cxnSpLocks/>
                <a:stCxn id="53" idx="3"/>
                <a:endCxn id="49" idx="7"/>
              </p:cNvCxnSpPr>
              <p:nvPr/>
            </p:nvCxnSpPr>
            <p:spPr>
              <a:xfrm flipH="1">
                <a:off x="2002774" y="3339908"/>
                <a:ext cx="516173" cy="875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19D368B-2EF4-2D25-B223-DB51471EE1C1}"/>
                  </a:ext>
                </a:extLst>
              </p:cNvPr>
              <p:cNvCxnSpPr>
                <a:cxnSpLocks/>
                <a:stCxn id="47" idx="1"/>
              </p:cNvCxnSpPr>
              <p:nvPr/>
            </p:nvCxnSpPr>
            <p:spPr>
              <a:xfrm flipH="1" flipV="1">
                <a:off x="3337882" y="1278046"/>
                <a:ext cx="632259" cy="5789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8EE3B0E-B6D5-D590-6FCE-FFDC303D529F}"/>
                  </a:ext>
                </a:extLst>
              </p:cNvPr>
              <p:cNvCxnSpPr>
                <a:cxnSpLocks/>
                <a:stCxn id="55" idx="4"/>
                <a:endCxn id="54" idx="0"/>
              </p:cNvCxnSpPr>
              <p:nvPr/>
            </p:nvCxnSpPr>
            <p:spPr>
              <a:xfrm>
                <a:off x="3279774" y="2643229"/>
                <a:ext cx="295369" cy="8779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3D939A1-7345-F467-3681-FA6D211E3FD1}"/>
                  </a:ext>
                </a:extLst>
              </p:cNvPr>
              <p:cNvCxnSpPr>
                <a:cxnSpLocks/>
                <a:stCxn id="55" idx="3"/>
                <a:endCxn id="53" idx="7"/>
              </p:cNvCxnSpPr>
              <p:nvPr/>
            </p:nvCxnSpPr>
            <p:spPr>
              <a:xfrm flipH="1">
                <a:off x="2760878" y="2593124"/>
                <a:ext cx="397930" cy="5048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7DA4DBF-5EC6-481A-E7D5-6601C0F130A7}"/>
                  </a:ext>
                </a:extLst>
              </p:cNvPr>
              <p:cNvCxnSpPr>
                <a:cxnSpLocks/>
                <a:stCxn id="56" idx="4"/>
                <a:endCxn id="55" idx="0"/>
              </p:cNvCxnSpPr>
              <p:nvPr/>
            </p:nvCxnSpPr>
            <p:spPr>
              <a:xfrm flipH="1">
                <a:off x="3279774" y="1468785"/>
                <a:ext cx="43041" cy="8323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0F7CE42-9A1F-CE9C-7B0D-D56A09F4FED6}"/>
                  </a:ext>
                </a:extLst>
              </p:cNvPr>
              <p:cNvCxnSpPr>
                <a:cxnSpLocks/>
                <a:stCxn id="52" idx="5"/>
                <a:endCxn id="53" idx="1"/>
              </p:cNvCxnSpPr>
              <p:nvPr/>
            </p:nvCxnSpPr>
            <p:spPr>
              <a:xfrm>
                <a:off x="2002775" y="2623829"/>
                <a:ext cx="516172" cy="474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0B8A5EB-0DCC-63EF-21B3-DD58371A9AF8}"/>
                  </a:ext>
                </a:extLst>
              </p:cNvPr>
              <p:cNvCxnSpPr>
                <a:cxnSpLocks/>
                <a:stCxn id="51" idx="5"/>
                <a:endCxn id="55" idx="1"/>
              </p:cNvCxnSpPr>
              <p:nvPr/>
            </p:nvCxnSpPr>
            <p:spPr>
              <a:xfrm>
                <a:off x="2589808" y="2033116"/>
                <a:ext cx="569000" cy="3180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B3D39FF-EE10-B294-FEC2-1059A4BEA748}"/>
                  </a:ext>
                </a:extLst>
              </p:cNvPr>
              <p:cNvCxnSpPr>
                <a:cxnSpLocks/>
                <a:stCxn id="56" idx="2"/>
                <a:endCxn id="51" idx="7"/>
              </p:cNvCxnSpPr>
              <p:nvPr/>
            </p:nvCxnSpPr>
            <p:spPr>
              <a:xfrm flipH="1">
                <a:off x="2589808" y="1297715"/>
                <a:ext cx="561936" cy="49347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ADBE003-C20A-BC52-3ACE-B083B60C8B2C}"/>
                  </a:ext>
                </a:extLst>
              </p:cNvPr>
              <p:cNvCxnSpPr>
                <a:cxnSpLocks/>
                <a:stCxn id="51" idx="3"/>
                <a:endCxn id="52" idx="7"/>
              </p:cNvCxnSpPr>
              <p:nvPr/>
            </p:nvCxnSpPr>
            <p:spPr>
              <a:xfrm flipH="1">
                <a:off x="2002775" y="2033116"/>
                <a:ext cx="345102" cy="34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1B55421-242E-4A2C-6E8F-D3BC3B44F9F8}"/>
                  </a:ext>
                </a:extLst>
              </p:cNvPr>
              <p:cNvCxnSpPr>
                <a:cxnSpLocks/>
                <a:stCxn id="56" idx="2"/>
                <a:endCxn id="50" idx="6"/>
              </p:cNvCxnSpPr>
              <p:nvPr/>
            </p:nvCxnSpPr>
            <p:spPr>
              <a:xfrm flipH="1">
                <a:off x="1334933" y="1297715"/>
                <a:ext cx="18168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8F4631E-A10B-233C-B789-C62DC0065842}"/>
                  </a:ext>
                </a:extLst>
              </p:cNvPr>
              <p:cNvCxnSpPr>
                <a:cxnSpLocks/>
                <a:stCxn id="51" idx="1"/>
                <a:endCxn id="50" idx="5"/>
              </p:cNvCxnSpPr>
              <p:nvPr/>
            </p:nvCxnSpPr>
            <p:spPr>
              <a:xfrm flipH="1" flipV="1">
                <a:off x="1284828" y="1418680"/>
                <a:ext cx="1063049" cy="3725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F02B8B2-92AF-C325-C287-8026FD887CB8}"/>
                  </a:ext>
                </a:extLst>
              </p:cNvPr>
              <p:cNvCxnSpPr>
                <a:cxnSpLocks/>
                <a:stCxn id="52" idx="1"/>
                <a:endCxn id="50" idx="4"/>
              </p:cNvCxnSpPr>
              <p:nvPr/>
            </p:nvCxnSpPr>
            <p:spPr>
              <a:xfrm flipH="1" flipV="1">
                <a:off x="1163863" y="1468785"/>
                <a:ext cx="596981" cy="913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1E011FE-4AA9-82E2-3A05-4A2178FD0D4E}"/>
                </a:ext>
              </a:extLst>
            </p:cNvPr>
            <p:cNvCxnSpPr>
              <a:cxnSpLocks/>
              <a:stCxn id="51" idx="4"/>
              <a:endCxn id="53" idx="0"/>
            </p:cNvCxnSpPr>
            <p:nvPr/>
          </p:nvCxnSpPr>
          <p:spPr>
            <a:xfrm>
              <a:off x="2468843" y="2083221"/>
              <a:ext cx="171070" cy="9646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4D7B815-6D3D-C941-DA8B-423B637A06BD}"/>
                </a:ext>
              </a:extLst>
            </p:cNvPr>
            <p:cNvCxnSpPr>
              <a:cxnSpLocks/>
              <a:stCxn id="53" idx="5"/>
              <a:endCxn id="54" idx="2"/>
            </p:cNvCxnSpPr>
            <p:nvPr/>
          </p:nvCxnSpPr>
          <p:spPr>
            <a:xfrm>
              <a:off x="2760878" y="3339908"/>
              <a:ext cx="643194" cy="352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9585681"/>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0FD57-B2C4-887E-6C67-4A905E30A92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98FEE7C-423D-A67D-FAF0-C44D5516134E}"/>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7896E3CF-6629-3422-A85A-E80E59BFB46F}"/>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TESTING</a:t>
            </a:r>
          </a:p>
        </p:txBody>
      </p:sp>
      <p:sp>
        <p:nvSpPr>
          <p:cNvPr id="3" name="Footer Placeholder 2">
            <a:extLst>
              <a:ext uri="{FF2B5EF4-FFF2-40B4-BE49-F238E27FC236}">
                <a16:creationId xmlns:a16="http://schemas.microsoft.com/office/drawing/2014/main" id="{BD5C076A-B253-EEBC-EF00-D5327F2E4649}"/>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3AC6757E-54C7-912B-02CF-589B1ED5FE0E}"/>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D6E8248B-88E8-3065-7E75-D467EFD60AC5}"/>
              </a:ext>
            </a:extLst>
          </p:cNvPr>
          <p:cNvPicPr>
            <a:picLocks noChangeAspect="1"/>
          </p:cNvPicPr>
          <p:nvPr/>
        </p:nvPicPr>
        <p:blipFill>
          <a:blip r:embed="rId5"/>
          <a:stretch>
            <a:fillRect/>
          </a:stretch>
        </p:blipFill>
        <p:spPr>
          <a:xfrm>
            <a:off x="7248128" y="980728"/>
            <a:ext cx="3959121" cy="1856369"/>
          </a:xfrm>
          <a:prstGeom prst="rect">
            <a:avLst/>
          </a:prstGeom>
        </p:spPr>
      </p:pic>
      <p:pic>
        <p:nvPicPr>
          <p:cNvPr id="9" name="Picture 8">
            <a:extLst>
              <a:ext uri="{FF2B5EF4-FFF2-40B4-BE49-F238E27FC236}">
                <a16:creationId xmlns:a16="http://schemas.microsoft.com/office/drawing/2014/main" id="{3584549B-FDAC-9AAC-9F40-44BF348F441B}"/>
              </a:ext>
            </a:extLst>
          </p:cNvPr>
          <p:cNvPicPr>
            <a:picLocks noChangeAspect="1"/>
          </p:cNvPicPr>
          <p:nvPr/>
        </p:nvPicPr>
        <p:blipFill>
          <a:blip r:embed="rId6"/>
          <a:stretch>
            <a:fillRect/>
          </a:stretch>
        </p:blipFill>
        <p:spPr>
          <a:xfrm>
            <a:off x="7248129" y="2845480"/>
            <a:ext cx="3959121" cy="1884083"/>
          </a:xfrm>
          <a:prstGeom prst="rect">
            <a:avLst/>
          </a:prstGeom>
        </p:spPr>
      </p:pic>
      <p:pic>
        <p:nvPicPr>
          <p:cNvPr id="11" name="Picture 10">
            <a:extLst>
              <a:ext uri="{FF2B5EF4-FFF2-40B4-BE49-F238E27FC236}">
                <a16:creationId xmlns:a16="http://schemas.microsoft.com/office/drawing/2014/main" id="{9F31792A-AE93-F533-EC92-FF9598D394FA}"/>
              </a:ext>
            </a:extLst>
          </p:cNvPr>
          <p:cNvPicPr>
            <a:picLocks noChangeAspect="1"/>
          </p:cNvPicPr>
          <p:nvPr/>
        </p:nvPicPr>
        <p:blipFill>
          <a:blip r:embed="rId7"/>
          <a:stretch>
            <a:fillRect/>
          </a:stretch>
        </p:blipFill>
        <p:spPr>
          <a:xfrm>
            <a:off x="7248129" y="4717483"/>
            <a:ext cx="4036961" cy="1919069"/>
          </a:xfrm>
          <a:prstGeom prst="rect">
            <a:avLst/>
          </a:prstGeom>
        </p:spPr>
      </p:pic>
      <p:pic>
        <p:nvPicPr>
          <p:cNvPr id="17" name="Picture 16">
            <a:extLst>
              <a:ext uri="{FF2B5EF4-FFF2-40B4-BE49-F238E27FC236}">
                <a16:creationId xmlns:a16="http://schemas.microsoft.com/office/drawing/2014/main" id="{D1382931-F565-EA3F-AE4E-B9069DEB74EB}"/>
              </a:ext>
            </a:extLst>
          </p:cNvPr>
          <p:cNvPicPr>
            <a:picLocks noChangeAspect="1"/>
          </p:cNvPicPr>
          <p:nvPr/>
        </p:nvPicPr>
        <p:blipFill>
          <a:blip r:embed="rId8"/>
          <a:stretch>
            <a:fillRect/>
          </a:stretch>
        </p:blipFill>
        <p:spPr>
          <a:xfrm>
            <a:off x="652903" y="2722976"/>
            <a:ext cx="5601048" cy="1222166"/>
          </a:xfrm>
          <a:prstGeom prst="rect">
            <a:avLst/>
          </a:prstGeom>
        </p:spPr>
      </p:pic>
      <p:pic>
        <p:nvPicPr>
          <p:cNvPr id="19" name="Picture 18">
            <a:extLst>
              <a:ext uri="{FF2B5EF4-FFF2-40B4-BE49-F238E27FC236}">
                <a16:creationId xmlns:a16="http://schemas.microsoft.com/office/drawing/2014/main" id="{E5AC5E41-CBA1-AF9A-E1AE-5D3EA2AAF8DC}"/>
              </a:ext>
            </a:extLst>
          </p:cNvPr>
          <p:cNvPicPr>
            <a:picLocks noChangeAspect="1"/>
          </p:cNvPicPr>
          <p:nvPr/>
        </p:nvPicPr>
        <p:blipFill>
          <a:blip r:embed="rId9"/>
          <a:stretch>
            <a:fillRect/>
          </a:stretch>
        </p:blipFill>
        <p:spPr>
          <a:xfrm>
            <a:off x="652903" y="1141545"/>
            <a:ext cx="5601048" cy="1063319"/>
          </a:xfrm>
          <a:prstGeom prst="rect">
            <a:avLst/>
          </a:prstGeom>
        </p:spPr>
      </p:pic>
      <p:sp>
        <p:nvSpPr>
          <p:cNvPr id="20" name="TextBox 19">
            <a:extLst>
              <a:ext uri="{FF2B5EF4-FFF2-40B4-BE49-F238E27FC236}">
                <a16:creationId xmlns:a16="http://schemas.microsoft.com/office/drawing/2014/main" id="{D883816A-C223-1AFF-7F20-24C3DC3C33C5}"/>
              </a:ext>
            </a:extLst>
          </p:cNvPr>
          <p:cNvSpPr txBox="1"/>
          <p:nvPr/>
        </p:nvSpPr>
        <p:spPr>
          <a:xfrm>
            <a:off x="565319" y="776201"/>
            <a:ext cx="972778" cy="369332"/>
          </a:xfrm>
          <a:prstGeom prst="rect">
            <a:avLst/>
          </a:prstGeom>
          <a:noFill/>
        </p:spPr>
        <p:txBody>
          <a:bodyPr wrap="square" rtlCol="0">
            <a:spAutoFit/>
          </a:bodyPr>
          <a:lstStyle/>
          <a:p>
            <a:r>
              <a:rPr lang="en-GB" b="1" dirty="0"/>
              <a:t>LOAD</a:t>
            </a:r>
          </a:p>
        </p:txBody>
      </p:sp>
      <p:sp>
        <p:nvSpPr>
          <p:cNvPr id="21" name="TextBox 20">
            <a:extLst>
              <a:ext uri="{FF2B5EF4-FFF2-40B4-BE49-F238E27FC236}">
                <a16:creationId xmlns:a16="http://schemas.microsoft.com/office/drawing/2014/main" id="{9BCE327C-5874-3405-E1DF-AD801F3D0ABF}"/>
              </a:ext>
            </a:extLst>
          </p:cNvPr>
          <p:cNvSpPr txBox="1"/>
          <p:nvPr/>
        </p:nvSpPr>
        <p:spPr>
          <a:xfrm>
            <a:off x="565319" y="2353644"/>
            <a:ext cx="1296144" cy="369332"/>
          </a:xfrm>
          <a:prstGeom prst="rect">
            <a:avLst/>
          </a:prstGeom>
          <a:noFill/>
        </p:spPr>
        <p:txBody>
          <a:bodyPr wrap="square" rtlCol="0">
            <a:spAutoFit/>
          </a:bodyPr>
          <a:lstStyle/>
          <a:p>
            <a:r>
              <a:rPr lang="en-GB" b="1" dirty="0"/>
              <a:t>EVALUATE</a:t>
            </a:r>
          </a:p>
        </p:txBody>
      </p:sp>
      <p:pic>
        <p:nvPicPr>
          <p:cNvPr id="23" name="Picture 22">
            <a:extLst>
              <a:ext uri="{FF2B5EF4-FFF2-40B4-BE49-F238E27FC236}">
                <a16:creationId xmlns:a16="http://schemas.microsoft.com/office/drawing/2014/main" id="{97D71FE1-40A1-BCD5-9BEE-35D86E2957B1}"/>
              </a:ext>
            </a:extLst>
          </p:cNvPr>
          <p:cNvPicPr>
            <a:picLocks noChangeAspect="1"/>
          </p:cNvPicPr>
          <p:nvPr/>
        </p:nvPicPr>
        <p:blipFill>
          <a:blip r:embed="rId10"/>
          <a:stretch>
            <a:fillRect/>
          </a:stretch>
        </p:blipFill>
        <p:spPr>
          <a:xfrm>
            <a:off x="652904" y="4092290"/>
            <a:ext cx="5601048" cy="583574"/>
          </a:xfrm>
          <a:prstGeom prst="rect">
            <a:avLst/>
          </a:prstGeom>
        </p:spPr>
      </p:pic>
      <p:pic>
        <p:nvPicPr>
          <p:cNvPr id="25" name="Picture 24">
            <a:extLst>
              <a:ext uri="{FF2B5EF4-FFF2-40B4-BE49-F238E27FC236}">
                <a16:creationId xmlns:a16="http://schemas.microsoft.com/office/drawing/2014/main" id="{6FE56028-0438-3073-8705-3C3E7DE599EF}"/>
              </a:ext>
            </a:extLst>
          </p:cNvPr>
          <p:cNvPicPr>
            <a:picLocks noChangeAspect="1"/>
          </p:cNvPicPr>
          <p:nvPr/>
        </p:nvPicPr>
        <p:blipFill>
          <a:blip r:embed="rId11"/>
          <a:stretch>
            <a:fillRect/>
          </a:stretch>
        </p:blipFill>
        <p:spPr>
          <a:xfrm>
            <a:off x="652903" y="5192445"/>
            <a:ext cx="5601048" cy="1081622"/>
          </a:xfrm>
          <a:prstGeom prst="rect">
            <a:avLst/>
          </a:prstGeom>
        </p:spPr>
      </p:pic>
      <p:sp>
        <p:nvSpPr>
          <p:cNvPr id="26" name="TextBox 25">
            <a:extLst>
              <a:ext uri="{FF2B5EF4-FFF2-40B4-BE49-F238E27FC236}">
                <a16:creationId xmlns:a16="http://schemas.microsoft.com/office/drawing/2014/main" id="{2046D5DE-D6C4-83B3-AAA7-CC1C0C1E9943}"/>
              </a:ext>
            </a:extLst>
          </p:cNvPr>
          <p:cNvSpPr txBox="1"/>
          <p:nvPr/>
        </p:nvSpPr>
        <p:spPr>
          <a:xfrm>
            <a:off x="565319" y="4823113"/>
            <a:ext cx="1296144" cy="369332"/>
          </a:xfrm>
          <a:prstGeom prst="rect">
            <a:avLst/>
          </a:prstGeom>
          <a:noFill/>
        </p:spPr>
        <p:txBody>
          <a:bodyPr wrap="square" rtlCol="0">
            <a:spAutoFit/>
          </a:bodyPr>
          <a:lstStyle/>
          <a:p>
            <a:r>
              <a:rPr lang="en-GB" b="1" dirty="0"/>
              <a:t>PREDICT</a:t>
            </a:r>
          </a:p>
        </p:txBody>
      </p:sp>
      <p:sp>
        <p:nvSpPr>
          <p:cNvPr id="28" name="TextBox 27">
            <a:extLst>
              <a:ext uri="{FF2B5EF4-FFF2-40B4-BE49-F238E27FC236}">
                <a16:creationId xmlns:a16="http://schemas.microsoft.com/office/drawing/2014/main" id="{135B2E2B-DDC8-B23F-9486-7BB4A50240AE}"/>
              </a:ext>
            </a:extLst>
          </p:cNvPr>
          <p:cNvSpPr txBox="1"/>
          <p:nvPr/>
        </p:nvSpPr>
        <p:spPr>
          <a:xfrm>
            <a:off x="189160" y="6464369"/>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32 | </a:t>
            </a:r>
            <a:r>
              <a:rPr lang="en-GB" sz="1200" dirty="0">
                <a:latin typeface="Arial" panose="020B0604020202020204" pitchFamily="34" charset="0"/>
                <a:cs typeface="Arial" panose="020B0604020202020204" pitchFamily="34" charset="0"/>
              </a:rPr>
              <a:t>Testing with Model 5</a:t>
            </a:r>
          </a:p>
        </p:txBody>
      </p:sp>
      <p:pic>
        <p:nvPicPr>
          <p:cNvPr id="16" name="Audio 15">
            <a:hlinkClick r:id="" action="ppaction://media"/>
            <a:extLst>
              <a:ext uri="{FF2B5EF4-FFF2-40B4-BE49-F238E27FC236}">
                <a16:creationId xmlns:a16="http://schemas.microsoft.com/office/drawing/2014/main" id="{FD3A1B8F-1973-FBF0-6AB7-2A2C3B4D07C1}"/>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87500" t="-287500" r="-287500" b="-287500"/>
          <a:stretch>
            <a:fillRect/>
          </a:stretch>
        </p:blipFill>
        <p:spPr>
          <a:xfrm>
            <a:off x="10052304" y="4718304"/>
            <a:ext cx="2057400" cy="2057400"/>
          </a:xfrm>
          <a:prstGeom prst="ellipse">
            <a:avLst/>
          </a:prstGeom>
        </p:spPr>
      </p:pic>
      <p:grpSp>
        <p:nvGrpSpPr>
          <p:cNvPr id="4" name="Group 3">
            <a:extLst>
              <a:ext uri="{FF2B5EF4-FFF2-40B4-BE49-F238E27FC236}">
                <a16:creationId xmlns:a16="http://schemas.microsoft.com/office/drawing/2014/main" id="{4A543021-0D4E-0479-D973-743FA237F193}"/>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B8A14C68-49EB-75A2-10DE-B64024F595C3}"/>
                </a:ext>
              </a:extLst>
            </p:cNvPr>
            <p:cNvGrpSpPr/>
            <p:nvPr/>
          </p:nvGrpSpPr>
          <p:grpSpPr>
            <a:xfrm>
              <a:off x="455861" y="643519"/>
              <a:ext cx="5568131" cy="5568131"/>
              <a:chOff x="455861" y="643519"/>
              <a:chExt cx="5568131" cy="5568131"/>
            </a:xfrm>
          </p:grpSpPr>
          <p:sp>
            <p:nvSpPr>
              <p:cNvPr id="13" name="Rectangle 12">
                <a:extLst>
                  <a:ext uri="{FF2B5EF4-FFF2-40B4-BE49-F238E27FC236}">
                    <a16:creationId xmlns:a16="http://schemas.microsoft.com/office/drawing/2014/main" id="{CC78330A-981B-4ACF-C58D-7094A7D4B582}"/>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4" name="Graphic 13" descr="Cat with solid fill">
                <a:extLst>
                  <a:ext uri="{FF2B5EF4-FFF2-40B4-BE49-F238E27FC236}">
                    <a16:creationId xmlns:a16="http://schemas.microsoft.com/office/drawing/2014/main" id="{5C2C7A9A-AA1A-4F63-B7F2-853CF8EA4D6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3878031" y="908720"/>
                <a:ext cx="1907458" cy="1907458"/>
              </a:xfrm>
              <a:prstGeom prst="rect">
                <a:avLst/>
              </a:prstGeom>
            </p:spPr>
          </p:pic>
          <p:pic>
            <p:nvPicPr>
              <p:cNvPr id="15" name="Graphic 14" descr="Convertible with solid fill">
                <a:extLst>
                  <a:ext uri="{FF2B5EF4-FFF2-40B4-BE49-F238E27FC236}">
                    <a16:creationId xmlns:a16="http://schemas.microsoft.com/office/drawing/2014/main" id="{CEB3DAD2-949E-1FFB-B5B7-DBC90D998DC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95" y="3871574"/>
                <a:ext cx="2203293" cy="2203293"/>
              </a:xfrm>
              <a:prstGeom prst="rect">
                <a:avLst/>
              </a:prstGeom>
            </p:spPr>
          </p:pic>
          <p:pic>
            <p:nvPicPr>
              <p:cNvPr id="18" name="Graphic 17" descr="Airplane with solid fill">
                <a:extLst>
                  <a:ext uri="{FF2B5EF4-FFF2-40B4-BE49-F238E27FC236}">
                    <a16:creationId xmlns:a16="http://schemas.microsoft.com/office/drawing/2014/main" id="{F705708B-1108-5A5F-A912-B80B52988C2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20036" y="3764575"/>
                <a:ext cx="1907458" cy="1907458"/>
              </a:xfrm>
              <a:prstGeom prst="rect">
                <a:avLst/>
              </a:prstGeom>
            </p:spPr>
          </p:pic>
          <p:sp>
            <p:nvSpPr>
              <p:cNvPr id="22" name="Oval 21">
                <a:extLst>
                  <a:ext uri="{FF2B5EF4-FFF2-40B4-BE49-F238E27FC236}">
                    <a16:creationId xmlns:a16="http://schemas.microsoft.com/office/drawing/2014/main" id="{9C80EAFC-4854-C5C4-4860-30F821C72A72}"/>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7CEF68C-3A67-0B88-3223-988E95D9B839}"/>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88595236-7458-6ABF-1BFA-3B51B54099D7}"/>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EA143DC-1F47-6BF5-DAD0-78242CAE554A}"/>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778F41B1-B011-EAE9-472B-DB3095E8C204}"/>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8609E081-D69A-CC6D-96DB-815536BA5EC6}"/>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B8EED2BB-8ABE-3556-9159-7ABA017CE099}"/>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A6DBAA7A-3006-3815-440D-1CABC59692D2}"/>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8E3099F-F781-63ED-5174-D11ECA284D5A}"/>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3A26A04B-C4C6-2628-B9B4-B1FAAAD6CF72}"/>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E82C2597-0C42-2555-F5D5-8546E699C269}"/>
                  </a:ext>
                </a:extLst>
              </p:cNvPr>
              <p:cNvCxnSpPr>
                <a:cxnSpLocks/>
                <a:stCxn id="34" idx="5"/>
                <a:endCxn id="24"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533B056-4EF9-C7C1-5B85-87C698B9572F}"/>
                  </a:ext>
                </a:extLst>
              </p:cNvPr>
              <p:cNvCxnSpPr>
                <a:cxnSpLocks/>
                <a:stCxn id="33" idx="3"/>
                <a:endCxn id="29"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0617997-10CD-0B14-AAB9-D7344D42CAF8}"/>
                  </a:ext>
                </a:extLst>
              </p:cNvPr>
              <p:cNvCxnSpPr>
                <a:cxnSpLocks/>
                <a:stCxn id="22"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2615876-9973-738E-791D-CD0E95A70363}"/>
                  </a:ext>
                </a:extLst>
              </p:cNvPr>
              <p:cNvCxnSpPr>
                <a:cxnSpLocks/>
                <a:stCxn id="35" idx="4"/>
                <a:endCxn id="34"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D56BB5E-2D3C-B1A9-813C-8CF46540D74F}"/>
                  </a:ext>
                </a:extLst>
              </p:cNvPr>
              <p:cNvCxnSpPr>
                <a:cxnSpLocks/>
                <a:stCxn id="35" idx="3"/>
                <a:endCxn id="33"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7E5E90-8FB2-B61D-CC02-EEBBAC7B98F7}"/>
                  </a:ext>
                </a:extLst>
              </p:cNvPr>
              <p:cNvCxnSpPr>
                <a:cxnSpLocks/>
                <a:stCxn id="36" idx="4"/>
                <a:endCxn id="35"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A528FE0-CB6D-226A-447A-056C7C0B4BED}"/>
                  </a:ext>
                </a:extLst>
              </p:cNvPr>
              <p:cNvCxnSpPr>
                <a:cxnSpLocks/>
                <a:stCxn id="32" idx="5"/>
                <a:endCxn id="33"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6A12169-33F8-1E45-CD3C-F21E62CE3ABC}"/>
                  </a:ext>
                </a:extLst>
              </p:cNvPr>
              <p:cNvCxnSpPr>
                <a:cxnSpLocks/>
                <a:stCxn id="31" idx="5"/>
                <a:endCxn id="35"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0C7F1C2-13BA-1542-6CB2-3A264BC4513D}"/>
                  </a:ext>
                </a:extLst>
              </p:cNvPr>
              <p:cNvCxnSpPr>
                <a:cxnSpLocks/>
                <a:stCxn id="36" idx="2"/>
                <a:endCxn id="31"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99B426C-4C29-D5B9-1935-99066C9BD1A6}"/>
                  </a:ext>
                </a:extLst>
              </p:cNvPr>
              <p:cNvCxnSpPr>
                <a:cxnSpLocks/>
                <a:stCxn id="31" idx="3"/>
                <a:endCxn id="32"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0D8DA40-E81E-A6BA-4565-589CFD3D7BC6}"/>
                  </a:ext>
                </a:extLst>
              </p:cNvPr>
              <p:cNvCxnSpPr>
                <a:cxnSpLocks/>
                <a:stCxn id="36" idx="2"/>
                <a:endCxn id="30"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3D920C9-9F4D-AB90-89A4-ECA023D134AD}"/>
                  </a:ext>
                </a:extLst>
              </p:cNvPr>
              <p:cNvCxnSpPr>
                <a:cxnSpLocks/>
                <a:stCxn id="31" idx="1"/>
                <a:endCxn id="30"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9BF3459-6355-B1F6-27F4-DCFF589DA97E}"/>
                  </a:ext>
                </a:extLst>
              </p:cNvPr>
              <p:cNvCxnSpPr>
                <a:cxnSpLocks/>
                <a:stCxn id="32" idx="1"/>
                <a:endCxn id="30"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A7BA67DC-D63E-09A8-6626-D5A0B3998478}"/>
                </a:ext>
              </a:extLst>
            </p:cNvPr>
            <p:cNvCxnSpPr>
              <a:cxnSpLocks/>
              <a:stCxn id="31" idx="4"/>
              <a:endCxn id="33"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998A8F-5008-45F8-103E-B5B48BB63D63}"/>
                </a:ext>
              </a:extLst>
            </p:cNvPr>
            <p:cNvCxnSpPr>
              <a:cxnSpLocks/>
              <a:stCxn id="33" idx="5"/>
              <a:endCxn id="34"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0460571"/>
      </p:ext>
    </p:extLst>
  </p:cSld>
  <p:clrMapOvr>
    <a:masterClrMapping/>
  </p:clrMapOvr>
  <mc:AlternateContent xmlns:mc="http://schemas.openxmlformats.org/markup-compatibility/2006" xmlns:p14="http://schemas.microsoft.com/office/powerpoint/2010/main">
    <mc:Choice Requires="p14">
      <p:transition spd="slow" p14:dur="2000" advTm="37575"/>
    </mc:Choice>
    <mc:Fallback xmlns="">
      <p:transition spd="slow" advTm="3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D650-E3F9-65EC-F68D-C519285B683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1A5BC20-C6B3-5DC6-7E95-F6869E62BD95}"/>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5E49B16-941E-420F-E8AF-8539C5CE304B}"/>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INSIGHTS</a:t>
            </a:r>
          </a:p>
        </p:txBody>
      </p:sp>
      <p:sp>
        <p:nvSpPr>
          <p:cNvPr id="3" name="Footer Placeholder 2">
            <a:extLst>
              <a:ext uri="{FF2B5EF4-FFF2-40B4-BE49-F238E27FC236}">
                <a16:creationId xmlns:a16="http://schemas.microsoft.com/office/drawing/2014/main" id="{E99B5A79-7586-2C7E-41FF-724202279A71}"/>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BE0D7743-AB6E-DC08-295A-26FFD6300146}"/>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6" name="Picture 2">
            <a:extLst>
              <a:ext uri="{FF2B5EF4-FFF2-40B4-BE49-F238E27FC236}">
                <a16:creationId xmlns:a16="http://schemas.microsoft.com/office/drawing/2014/main" id="{4045FE73-9BD6-C540-55DE-FAD4796BB2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352" y="1072509"/>
            <a:ext cx="548640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199796A-B1FA-FBF8-2EC1-E49C8C31C28F}"/>
              </a:ext>
            </a:extLst>
          </p:cNvPr>
          <p:cNvPicPr>
            <a:picLocks noChangeAspect="1"/>
          </p:cNvPicPr>
          <p:nvPr/>
        </p:nvPicPr>
        <p:blipFill>
          <a:blip r:embed="rId6"/>
          <a:stretch>
            <a:fillRect/>
          </a:stretch>
        </p:blipFill>
        <p:spPr>
          <a:xfrm>
            <a:off x="6240016" y="1416495"/>
            <a:ext cx="5481427" cy="4015666"/>
          </a:xfrm>
          <a:prstGeom prst="rect">
            <a:avLst/>
          </a:prstGeom>
        </p:spPr>
      </p:pic>
      <p:sp>
        <p:nvSpPr>
          <p:cNvPr id="8" name="TextBox 7">
            <a:extLst>
              <a:ext uri="{FF2B5EF4-FFF2-40B4-BE49-F238E27FC236}">
                <a16:creationId xmlns:a16="http://schemas.microsoft.com/office/drawing/2014/main" id="{4FAB63AF-76D2-B43E-990F-2B36743B9CE7}"/>
              </a:ext>
            </a:extLst>
          </p:cNvPr>
          <p:cNvSpPr txBox="1"/>
          <p:nvPr/>
        </p:nvSpPr>
        <p:spPr>
          <a:xfrm>
            <a:off x="6124017" y="5585893"/>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34 | </a:t>
            </a:r>
            <a:r>
              <a:rPr lang="en-GB" sz="1200" dirty="0">
                <a:latin typeface="Arial" panose="020B0604020202020204" pitchFamily="34" charset="0"/>
                <a:cs typeface="Arial" panose="020B0604020202020204" pitchFamily="34" charset="0"/>
              </a:rPr>
              <a:t>Classification report</a:t>
            </a:r>
          </a:p>
        </p:txBody>
      </p:sp>
      <p:sp>
        <p:nvSpPr>
          <p:cNvPr id="9" name="TextBox 8">
            <a:extLst>
              <a:ext uri="{FF2B5EF4-FFF2-40B4-BE49-F238E27FC236}">
                <a16:creationId xmlns:a16="http://schemas.microsoft.com/office/drawing/2014/main" id="{489F4B89-F7D5-BA07-77EE-1CDBCE398C9F}"/>
              </a:ext>
            </a:extLst>
          </p:cNvPr>
          <p:cNvSpPr txBox="1"/>
          <p:nvPr/>
        </p:nvSpPr>
        <p:spPr>
          <a:xfrm>
            <a:off x="388436" y="5847255"/>
            <a:ext cx="418121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33 | </a:t>
            </a:r>
            <a:r>
              <a:rPr lang="en-GB" sz="1200" dirty="0">
                <a:latin typeface="Arial" panose="020B0604020202020204" pitchFamily="34" charset="0"/>
                <a:cs typeface="Arial" panose="020B0604020202020204" pitchFamily="34" charset="0"/>
              </a:rPr>
              <a:t>Confusion matrix</a:t>
            </a:r>
          </a:p>
        </p:txBody>
      </p:sp>
      <p:pic>
        <p:nvPicPr>
          <p:cNvPr id="19" name="Audio 18">
            <a:hlinkClick r:id="" action="ppaction://media"/>
            <a:extLst>
              <a:ext uri="{FF2B5EF4-FFF2-40B4-BE49-F238E27FC236}">
                <a16:creationId xmlns:a16="http://schemas.microsoft.com/office/drawing/2014/main" id="{1F5185ED-5394-30EA-7FA5-E8A10DEA5F8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87500" t="-287500" r="-287500" b="-287500"/>
          <a:stretch>
            <a:fillRect/>
          </a:stretch>
        </p:blipFill>
        <p:spPr>
          <a:xfrm>
            <a:off x="10052304" y="4718304"/>
            <a:ext cx="2057400" cy="2057400"/>
          </a:xfrm>
          <a:prstGeom prst="ellipse">
            <a:avLst/>
          </a:prstGeom>
        </p:spPr>
      </p:pic>
      <p:grpSp>
        <p:nvGrpSpPr>
          <p:cNvPr id="4" name="Group 3">
            <a:extLst>
              <a:ext uri="{FF2B5EF4-FFF2-40B4-BE49-F238E27FC236}">
                <a16:creationId xmlns:a16="http://schemas.microsoft.com/office/drawing/2014/main" id="{BC861916-4A91-8F97-282B-A4D18D222555}"/>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231F96B7-0133-828E-478F-F9E6D7CDA946}"/>
                </a:ext>
              </a:extLst>
            </p:cNvPr>
            <p:cNvGrpSpPr/>
            <p:nvPr/>
          </p:nvGrpSpPr>
          <p:grpSpPr>
            <a:xfrm>
              <a:off x="455861" y="643519"/>
              <a:ext cx="5568131" cy="5568131"/>
              <a:chOff x="455861" y="643519"/>
              <a:chExt cx="5568131" cy="5568131"/>
            </a:xfrm>
          </p:grpSpPr>
          <p:sp>
            <p:nvSpPr>
              <p:cNvPr id="13" name="Rectangle 12">
                <a:extLst>
                  <a:ext uri="{FF2B5EF4-FFF2-40B4-BE49-F238E27FC236}">
                    <a16:creationId xmlns:a16="http://schemas.microsoft.com/office/drawing/2014/main" id="{4B085EC9-E4E8-E712-BF78-19032B3E7626}"/>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4" name="Graphic 13" descr="Cat with solid fill">
                <a:extLst>
                  <a:ext uri="{FF2B5EF4-FFF2-40B4-BE49-F238E27FC236}">
                    <a16:creationId xmlns:a16="http://schemas.microsoft.com/office/drawing/2014/main" id="{67E62425-295B-562A-C636-787CEF2CB6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878031" y="908720"/>
                <a:ext cx="1907458" cy="1907458"/>
              </a:xfrm>
              <a:prstGeom prst="rect">
                <a:avLst/>
              </a:prstGeom>
            </p:spPr>
          </p:pic>
          <p:pic>
            <p:nvPicPr>
              <p:cNvPr id="15" name="Graphic 14" descr="Convertible with solid fill">
                <a:extLst>
                  <a:ext uri="{FF2B5EF4-FFF2-40B4-BE49-F238E27FC236}">
                    <a16:creationId xmlns:a16="http://schemas.microsoft.com/office/drawing/2014/main" id="{15A5E0B9-7DEC-E51E-F169-C79932C6AA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3595" y="3871574"/>
                <a:ext cx="2203293" cy="2203293"/>
              </a:xfrm>
              <a:prstGeom prst="rect">
                <a:avLst/>
              </a:prstGeom>
            </p:spPr>
          </p:pic>
          <p:pic>
            <p:nvPicPr>
              <p:cNvPr id="16" name="Graphic 15" descr="Airplane with solid fill">
                <a:extLst>
                  <a:ext uri="{FF2B5EF4-FFF2-40B4-BE49-F238E27FC236}">
                    <a16:creationId xmlns:a16="http://schemas.microsoft.com/office/drawing/2014/main" id="{1A9D7C4C-EA1C-6768-E507-AB3F620DF48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0036" y="3764575"/>
                <a:ext cx="1907458" cy="1907458"/>
              </a:xfrm>
              <a:prstGeom prst="rect">
                <a:avLst/>
              </a:prstGeom>
            </p:spPr>
          </p:pic>
          <p:sp>
            <p:nvSpPr>
              <p:cNvPr id="17" name="Oval 16">
                <a:extLst>
                  <a:ext uri="{FF2B5EF4-FFF2-40B4-BE49-F238E27FC236}">
                    <a16:creationId xmlns:a16="http://schemas.microsoft.com/office/drawing/2014/main" id="{32DFD3D9-C7B9-6E04-82BD-54E40921BCB8}"/>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6BB4B85B-A23F-A59A-A04B-35D287591E75}"/>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6F9F7685-E11A-BE91-1F5D-F133C0A24DAE}"/>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103B21CB-72B6-356D-0D2A-304967271553}"/>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C8E27B2B-EADB-6D0E-B06C-EF7BF8A7983E}"/>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0D558787-9737-3D6E-AF4C-4773D1D0E975}"/>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CEEA1662-7204-4764-22ED-ED1E411439E9}"/>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93D6FD6E-CEB9-8C45-D5EA-8E664AACC6A6}"/>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863098CD-EA5E-4958-E266-DDC71EB1C051}"/>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CC19C665-3883-52A5-BA19-3DE8551C69F7}"/>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15189CCF-8334-AB27-9E74-F3B4BD310DD0}"/>
                  </a:ext>
                </a:extLst>
              </p:cNvPr>
              <p:cNvCxnSpPr>
                <a:cxnSpLocks/>
                <a:stCxn id="25" idx="5"/>
                <a:endCxn id="18"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1A5D50-0224-6DF0-355B-CCA8977A3F86}"/>
                  </a:ext>
                </a:extLst>
              </p:cNvPr>
              <p:cNvCxnSpPr>
                <a:cxnSpLocks/>
                <a:stCxn id="24" idx="3"/>
                <a:endCxn id="20"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26FAECB-B6AC-D88C-92C8-BC457FBD9F78}"/>
                  </a:ext>
                </a:extLst>
              </p:cNvPr>
              <p:cNvCxnSpPr>
                <a:cxnSpLocks/>
                <a:stCxn id="17"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1BA907-68DC-D689-3290-CA87E985CA2D}"/>
                  </a:ext>
                </a:extLst>
              </p:cNvPr>
              <p:cNvCxnSpPr>
                <a:cxnSpLocks/>
                <a:stCxn id="26" idx="4"/>
                <a:endCxn id="25"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9ABEC26-F2BA-57DD-B352-C3B6B068891A}"/>
                  </a:ext>
                </a:extLst>
              </p:cNvPr>
              <p:cNvCxnSpPr>
                <a:cxnSpLocks/>
                <a:stCxn id="26" idx="3"/>
                <a:endCxn id="24"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B0B6DEC-B288-A503-85D8-8BFE366B6232}"/>
                  </a:ext>
                </a:extLst>
              </p:cNvPr>
              <p:cNvCxnSpPr>
                <a:cxnSpLocks/>
                <a:stCxn id="28" idx="4"/>
                <a:endCxn id="26"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46FA19D-3369-8B0D-02F6-9A0341D78094}"/>
                  </a:ext>
                </a:extLst>
              </p:cNvPr>
              <p:cNvCxnSpPr>
                <a:cxnSpLocks/>
                <a:stCxn id="23" idx="5"/>
                <a:endCxn id="24"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A26DFCC-3CB1-3D5F-2B03-B60C933E9E6A}"/>
                  </a:ext>
                </a:extLst>
              </p:cNvPr>
              <p:cNvCxnSpPr>
                <a:cxnSpLocks/>
                <a:stCxn id="22" idx="5"/>
                <a:endCxn id="26"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7FDE86-6E8D-BE56-223B-E6ABBB58435F}"/>
                  </a:ext>
                </a:extLst>
              </p:cNvPr>
              <p:cNvCxnSpPr>
                <a:cxnSpLocks/>
                <a:stCxn id="28" idx="2"/>
                <a:endCxn id="22"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F56392-F7C1-8AC6-3699-3D1DDEC534A6}"/>
                  </a:ext>
                </a:extLst>
              </p:cNvPr>
              <p:cNvCxnSpPr>
                <a:cxnSpLocks/>
                <a:stCxn id="22" idx="3"/>
                <a:endCxn id="23"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336754-6AB1-6CC0-2BD7-3D1D92F15C13}"/>
                  </a:ext>
                </a:extLst>
              </p:cNvPr>
              <p:cNvCxnSpPr>
                <a:cxnSpLocks/>
                <a:stCxn id="28" idx="2"/>
                <a:endCxn id="21"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005AC46-FD78-81CD-A083-9CB1FD8B4641}"/>
                  </a:ext>
                </a:extLst>
              </p:cNvPr>
              <p:cNvCxnSpPr>
                <a:cxnSpLocks/>
                <a:stCxn id="22" idx="1"/>
                <a:endCxn id="21"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0BA96D5-0666-807A-996B-37C3F1D5CF5B}"/>
                  </a:ext>
                </a:extLst>
              </p:cNvPr>
              <p:cNvCxnSpPr>
                <a:cxnSpLocks/>
                <a:stCxn id="23" idx="1"/>
                <a:endCxn id="21"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2B352A30-CBD0-E729-2D0B-D0C8D362EDC3}"/>
                </a:ext>
              </a:extLst>
            </p:cNvPr>
            <p:cNvCxnSpPr>
              <a:cxnSpLocks/>
              <a:stCxn id="22" idx="4"/>
              <a:endCxn id="24"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D639DBE-B36C-5110-EEF0-BB53732E5DAD}"/>
                </a:ext>
              </a:extLst>
            </p:cNvPr>
            <p:cNvCxnSpPr>
              <a:cxnSpLocks/>
              <a:stCxn id="24" idx="5"/>
              <a:endCxn id="25"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9972215"/>
      </p:ext>
    </p:extLst>
  </p:cSld>
  <p:clrMapOvr>
    <a:masterClrMapping/>
  </p:clrMapOvr>
  <mc:AlternateContent xmlns:mc="http://schemas.openxmlformats.org/markup-compatibility/2006" xmlns:p14="http://schemas.microsoft.com/office/powerpoint/2010/main">
    <mc:Choice Requires="p14">
      <p:transition spd="slow" p14:dur="2000" advTm="76210"/>
    </mc:Choice>
    <mc:Fallback xmlns="">
      <p:transition spd="slow" advTm="7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7EF6D-6E58-FF01-1B4A-EDEBD21C1FB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BF59B71-BC68-76ED-C397-0A83515E393F}"/>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C6A34A97-D99D-7A44-8B6F-6E1390723389}"/>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REFLECTION AND CONCLUSION</a:t>
            </a:r>
          </a:p>
        </p:txBody>
      </p:sp>
      <p:sp>
        <p:nvSpPr>
          <p:cNvPr id="3" name="Footer Placeholder 2">
            <a:extLst>
              <a:ext uri="{FF2B5EF4-FFF2-40B4-BE49-F238E27FC236}">
                <a16:creationId xmlns:a16="http://schemas.microsoft.com/office/drawing/2014/main" id="{241ED21B-1D3C-E3BF-2791-AD5FA1EA1651}"/>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50F05188-18A4-9C6C-8D3F-334D9A4D173B}"/>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0" name="Table 9">
            <a:extLst>
              <a:ext uri="{FF2B5EF4-FFF2-40B4-BE49-F238E27FC236}">
                <a16:creationId xmlns:a16="http://schemas.microsoft.com/office/drawing/2014/main" id="{D69B8C4C-4F04-831F-BDB9-F5E92E95F9AC}"/>
              </a:ext>
            </a:extLst>
          </p:cNvPr>
          <p:cNvGraphicFramePr>
            <a:graphicFrameLocks noGrp="1"/>
          </p:cNvGraphicFramePr>
          <p:nvPr>
            <p:extLst>
              <p:ext uri="{D42A27DB-BD31-4B8C-83A1-F6EECF244321}">
                <p14:modId xmlns:p14="http://schemas.microsoft.com/office/powerpoint/2010/main" val="2722717969"/>
              </p:ext>
            </p:extLst>
          </p:nvPr>
        </p:nvGraphicFramePr>
        <p:xfrm>
          <a:off x="6872945" y="1637888"/>
          <a:ext cx="4623654" cy="4023360"/>
        </p:xfrm>
        <a:graphic>
          <a:graphicData uri="http://schemas.openxmlformats.org/drawingml/2006/table">
            <a:tbl>
              <a:tblPr firstRow="1" bandRow="1">
                <a:tableStyleId>{5940675A-B579-460E-94D1-54222C63F5DA}</a:tableStyleId>
              </a:tblPr>
              <a:tblGrid>
                <a:gridCol w="4623654">
                  <a:extLst>
                    <a:ext uri="{9D8B030D-6E8A-4147-A177-3AD203B41FA5}">
                      <a16:colId xmlns:a16="http://schemas.microsoft.com/office/drawing/2014/main" val="1372142606"/>
                    </a:ext>
                  </a:extLst>
                </a:gridCol>
              </a:tblGrid>
              <a:tr h="353455">
                <a:tc>
                  <a:txBody>
                    <a:bodyPr/>
                    <a:lstStyle/>
                    <a:p>
                      <a:pPr algn="ctr"/>
                      <a:r>
                        <a:rPr lang="en-GB" b="1" dirty="0">
                          <a:solidFill>
                            <a:schemeClr val="bg1"/>
                          </a:solidFill>
                        </a:rPr>
                        <a:t>LEARNINGS</a:t>
                      </a:r>
                    </a:p>
                  </a:txBody>
                  <a:tcPr>
                    <a:solidFill>
                      <a:schemeClr val="tx1">
                        <a:lumMod val="75000"/>
                        <a:lumOff val="25000"/>
                      </a:schemeClr>
                    </a:solidFill>
                  </a:tcPr>
                </a:tc>
                <a:extLst>
                  <a:ext uri="{0D108BD9-81ED-4DB2-BD59-A6C34878D82A}">
                    <a16:rowId xmlns:a16="http://schemas.microsoft.com/office/drawing/2014/main" val="1014139482"/>
                  </a:ext>
                </a:extLst>
              </a:tr>
              <a:tr h="353455">
                <a:tc>
                  <a:txBody>
                    <a:bodyPr/>
                    <a:lstStyle/>
                    <a:p>
                      <a:r>
                        <a:rPr lang="en-GB" dirty="0"/>
                        <a:t>Specify random states for reproducibility</a:t>
                      </a:r>
                    </a:p>
                  </a:txBody>
                  <a:tcPr/>
                </a:tc>
                <a:extLst>
                  <a:ext uri="{0D108BD9-81ED-4DB2-BD59-A6C34878D82A}">
                    <a16:rowId xmlns:a16="http://schemas.microsoft.com/office/drawing/2014/main" val="3800447024"/>
                  </a:ext>
                </a:extLst>
              </a:tr>
              <a:tr h="353455">
                <a:tc>
                  <a:txBody>
                    <a:bodyPr/>
                    <a:lstStyle/>
                    <a:p>
                      <a:r>
                        <a:rPr lang="en-GB" dirty="0"/>
                        <a:t>Add stratification for balanced split</a:t>
                      </a:r>
                    </a:p>
                  </a:txBody>
                  <a:tcPr/>
                </a:tc>
                <a:extLst>
                  <a:ext uri="{0D108BD9-81ED-4DB2-BD59-A6C34878D82A}">
                    <a16:rowId xmlns:a16="http://schemas.microsoft.com/office/drawing/2014/main" val="1533472759"/>
                  </a:ext>
                </a:extLst>
              </a:tr>
              <a:tr h="353455">
                <a:tc>
                  <a:txBody>
                    <a:bodyPr/>
                    <a:lstStyle/>
                    <a:p>
                      <a:r>
                        <a:rPr lang="en-GB" dirty="0"/>
                        <a:t>Keep baseline simple</a:t>
                      </a:r>
                    </a:p>
                  </a:txBody>
                  <a:tcPr/>
                </a:tc>
                <a:extLst>
                  <a:ext uri="{0D108BD9-81ED-4DB2-BD59-A6C34878D82A}">
                    <a16:rowId xmlns:a16="http://schemas.microsoft.com/office/drawing/2014/main" val="2692520585"/>
                  </a:ext>
                </a:extLst>
              </a:tr>
              <a:tr h="353455">
                <a:tc>
                  <a:txBody>
                    <a:bodyPr/>
                    <a:lstStyle/>
                    <a:p>
                      <a:r>
                        <a:rPr lang="en-GB" dirty="0"/>
                        <a:t>One change per model</a:t>
                      </a:r>
                    </a:p>
                  </a:txBody>
                  <a:tcPr/>
                </a:tc>
                <a:extLst>
                  <a:ext uri="{0D108BD9-81ED-4DB2-BD59-A6C34878D82A}">
                    <a16:rowId xmlns:a16="http://schemas.microsoft.com/office/drawing/2014/main" val="3757174359"/>
                  </a:ext>
                </a:extLst>
              </a:tr>
              <a:tr h="353455">
                <a:tc>
                  <a:txBody>
                    <a:bodyPr/>
                    <a:lstStyle/>
                    <a:p>
                      <a:r>
                        <a:rPr lang="en-GB" dirty="0"/>
                        <a:t>Store the best model and use transfer learning</a:t>
                      </a:r>
                    </a:p>
                  </a:txBody>
                  <a:tcPr/>
                </a:tc>
                <a:extLst>
                  <a:ext uri="{0D108BD9-81ED-4DB2-BD59-A6C34878D82A}">
                    <a16:rowId xmlns:a16="http://schemas.microsoft.com/office/drawing/2014/main" val="2178692511"/>
                  </a:ext>
                </a:extLst>
              </a:tr>
              <a:tr h="353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Train using a GPU, not CPU</a:t>
                      </a:r>
                    </a:p>
                  </a:txBody>
                  <a:tcPr/>
                </a:tc>
                <a:extLst>
                  <a:ext uri="{0D108BD9-81ED-4DB2-BD59-A6C34878D82A}">
                    <a16:rowId xmlns:a16="http://schemas.microsoft.com/office/drawing/2014/main" val="3311417287"/>
                  </a:ext>
                </a:extLst>
              </a:tr>
              <a:tr h="353455">
                <a:tc>
                  <a:txBody>
                    <a:bodyPr/>
                    <a:lstStyle/>
                    <a:p>
                      <a:r>
                        <a:rPr lang="en-GB" dirty="0"/>
                        <a:t>Clear runtime between model training</a:t>
                      </a:r>
                    </a:p>
                  </a:txBody>
                  <a:tcPr/>
                </a:tc>
                <a:extLst>
                  <a:ext uri="{0D108BD9-81ED-4DB2-BD59-A6C34878D82A}">
                    <a16:rowId xmlns:a16="http://schemas.microsoft.com/office/drawing/2014/main" val="4017418930"/>
                  </a:ext>
                </a:extLst>
              </a:tr>
              <a:tr h="353455">
                <a:tc>
                  <a:txBody>
                    <a:bodyPr/>
                    <a:lstStyle/>
                    <a:p>
                      <a:r>
                        <a:rPr lang="en-GB" dirty="0"/>
                        <a:t>Sometimes a change is not an improvement</a:t>
                      </a:r>
                    </a:p>
                  </a:txBody>
                  <a:tcPr/>
                </a:tc>
                <a:extLst>
                  <a:ext uri="{0D108BD9-81ED-4DB2-BD59-A6C34878D82A}">
                    <a16:rowId xmlns:a16="http://schemas.microsoft.com/office/drawing/2014/main" val="4053359685"/>
                  </a:ext>
                </a:extLst>
              </a:tr>
              <a:tr h="353455">
                <a:tc>
                  <a:txBody>
                    <a:bodyPr/>
                    <a:lstStyle/>
                    <a:p>
                      <a:r>
                        <a:rPr lang="en-GB" dirty="0"/>
                        <a:t>Success metrics vary by class</a:t>
                      </a:r>
                    </a:p>
                  </a:txBody>
                  <a:tcPr/>
                </a:tc>
                <a:extLst>
                  <a:ext uri="{0D108BD9-81ED-4DB2-BD59-A6C34878D82A}">
                    <a16:rowId xmlns:a16="http://schemas.microsoft.com/office/drawing/2014/main" val="1417463861"/>
                  </a:ext>
                </a:extLst>
              </a:tr>
              <a:tr h="353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Keep experimenting!</a:t>
                      </a:r>
                    </a:p>
                  </a:txBody>
                  <a:tcPr/>
                </a:tc>
                <a:extLst>
                  <a:ext uri="{0D108BD9-81ED-4DB2-BD59-A6C34878D82A}">
                    <a16:rowId xmlns:a16="http://schemas.microsoft.com/office/drawing/2014/main" val="4102217285"/>
                  </a:ext>
                </a:extLst>
              </a:tr>
            </a:tbl>
          </a:graphicData>
        </a:graphic>
      </p:graphicFrame>
      <p:pic>
        <p:nvPicPr>
          <p:cNvPr id="16" name="Picture 2" descr="An image of a TV screen showing X-Ray information for a prime video movie">
            <a:extLst>
              <a:ext uri="{FF2B5EF4-FFF2-40B4-BE49-F238E27FC236}">
                <a16:creationId xmlns:a16="http://schemas.microsoft.com/office/drawing/2014/main" id="{C194EDC6-071C-2A47-315E-E4C81A39DE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387" t="3313" r="12100"/>
          <a:stretch/>
        </p:blipFill>
        <p:spPr bwMode="auto">
          <a:xfrm>
            <a:off x="250574" y="1016121"/>
            <a:ext cx="5904656" cy="42555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itHub Logo, symbol, meaning, history, PNG, brand">
            <a:extLst>
              <a:ext uri="{FF2B5EF4-FFF2-40B4-BE49-F238E27FC236}">
                <a16:creationId xmlns:a16="http://schemas.microsoft.com/office/drawing/2014/main" id="{F65B724F-1069-21E0-BA25-DFCD33816F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9616" y="5781740"/>
            <a:ext cx="1230905" cy="69076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133D730-7F01-05DF-5C83-BA7F85CDAB5F}"/>
              </a:ext>
            </a:extLst>
          </p:cNvPr>
          <p:cNvSpPr txBox="1"/>
          <p:nvPr/>
        </p:nvSpPr>
        <p:spPr>
          <a:xfrm>
            <a:off x="3719736" y="6103169"/>
            <a:ext cx="7072884" cy="369332"/>
          </a:xfrm>
          <a:prstGeom prst="rect">
            <a:avLst/>
          </a:prstGeom>
          <a:noFill/>
        </p:spPr>
        <p:txBody>
          <a:bodyPr wrap="square">
            <a:spAutoFit/>
          </a:bodyPr>
          <a:lstStyle/>
          <a:p>
            <a:pPr lvl="0"/>
            <a:r>
              <a:rPr lang="en-GB" sz="1800" b="0" kern="1200" dirty="0">
                <a:solidFill>
                  <a:schemeClr val="tx1">
                    <a:lumMod val="95000"/>
                    <a:lumOff val="5000"/>
                  </a:schemeClr>
                </a:solidFill>
                <a:effectLst/>
                <a:latin typeface="+mn-lt"/>
                <a:ea typeface="+mn-ea"/>
                <a:cs typeface="+mn-cs"/>
                <a:hlinkClick r:id="rId7">
                  <a:extLst>
                    <a:ext uri="{A12FA001-AC4F-418D-AE19-62706E023703}">
                      <ahyp:hlinkClr xmlns:ahyp="http://schemas.microsoft.com/office/drawing/2018/hyperlinkcolor" val="tx"/>
                    </a:ext>
                  </a:extLst>
                </a:hlinkClick>
              </a:rPr>
              <a:t>https://github.com/mariaingold/ObjectRecognition</a:t>
            </a:r>
            <a:endParaRPr lang="en-GB" sz="1800" b="0" kern="1200" dirty="0">
              <a:solidFill>
                <a:schemeClr val="tx1">
                  <a:lumMod val="95000"/>
                  <a:lumOff val="5000"/>
                </a:schemeClr>
              </a:solidFill>
              <a:effectLst/>
              <a:latin typeface="+mn-lt"/>
              <a:ea typeface="+mn-ea"/>
              <a:cs typeface="+mn-cs"/>
            </a:endParaRPr>
          </a:p>
        </p:txBody>
      </p:sp>
      <p:sp>
        <p:nvSpPr>
          <p:cNvPr id="19" name="TextBox 18">
            <a:extLst>
              <a:ext uri="{FF2B5EF4-FFF2-40B4-BE49-F238E27FC236}">
                <a16:creationId xmlns:a16="http://schemas.microsoft.com/office/drawing/2014/main" id="{8F2C21F8-929C-22A1-0FE9-936BDA06B22F}"/>
              </a:ext>
            </a:extLst>
          </p:cNvPr>
          <p:cNvSpPr txBox="1"/>
          <p:nvPr/>
        </p:nvSpPr>
        <p:spPr>
          <a:xfrm>
            <a:off x="250574" y="5244917"/>
            <a:ext cx="4405266"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35 | </a:t>
            </a:r>
            <a:r>
              <a:rPr lang="en-GB" sz="1200" dirty="0">
                <a:latin typeface="Arial" panose="020B0604020202020204" pitchFamily="34" charset="0"/>
                <a:cs typeface="Arial" panose="020B0604020202020204" pitchFamily="34" charset="0"/>
              </a:rPr>
              <a:t>X-Ray on Amazon Prime Video (Jarrett, 2022)</a:t>
            </a:r>
          </a:p>
        </p:txBody>
      </p:sp>
      <p:sp>
        <p:nvSpPr>
          <p:cNvPr id="20" name="TextBox 19">
            <a:extLst>
              <a:ext uri="{FF2B5EF4-FFF2-40B4-BE49-F238E27FC236}">
                <a16:creationId xmlns:a16="http://schemas.microsoft.com/office/drawing/2014/main" id="{F0C0DC4E-F8E8-29B2-156E-6223DD3CF350}"/>
              </a:ext>
            </a:extLst>
          </p:cNvPr>
          <p:cNvSpPr txBox="1"/>
          <p:nvPr/>
        </p:nvSpPr>
        <p:spPr>
          <a:xfrm>
            <a:off x="6816080" y="1338674"/>
            <a:ext cx="2592288"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TABLE 4 | </a:t>
            </a:r>
            <a:r>
              <a:rPr lang="en-GB" sz="1200" dirty="0">
                <a:latin typeface="Arial" panose="020B0604020202020204" pitchFamily="34" charset="0"/>
                <a:cs typeface="Arial" panose="020B0604020202020204" pitchFamily="34" charset="0"/>
              </a:rPr>
              <a:t>Learnings</a:t>
            </a:r>
          </a:p>
        </p:txBody>
      </p:sp>
      <p:pic>
        <p:nvPicPr>
          <p:cNvPr id="67" name="Audio 66">
            <a:hlinkClick r:id="" action="ppaction://media"/>
            <a:extLst>
              <a:ext uri="{FF2B5EF4-FFF2-40B4-BE49-F238E27FC236}">
                <a16:creationId xmlns:a16="http://schemas.microsoft.com/office/drawing/2014/main" id="{F94B0D98-CDAE-C82B-B0C9-87ADD40451F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4" name="Group 3">
            <a:extLst>
              <a:ext uri="{FF2B5EF4-FFF2-40B4-BE49-F238E27FC236}">
                <a16:creationId xmlns:a16="http://schemas.microsoft.com/office/drawing/2014/main" id="{2A6263BA-7B12-BC5C-B083-E258F809E088}"/>
              </a:ext>
            </a:extLst>
          </p:cNvPr>
          <p:cNvGrpSpPr/>
          <p:nvPr/>
        </p:nvGrpSpPr>
        <p:grpSpPr>
          <a:xfrm>
            <a:off x="83950" y="42374"/>
            <a:ext cx="704042" cy="695764"/>
            <a:chOff x="455861" y="643519"/>
            <a:chExt cx="5568131" cy="5568131"/>
          </a:xfrm>
        </p:grpSpPr>
        <p:grpSp>
          <p:nvGrpSpPr>
            <p:cNvPr id="6" name="Group 5">
              <a:extLst>
                <a:ext uri="{FF2B5EF4-FFF2-40B4-BE49-F238E27FC236}">
                  <a16:creationId xmlns:a16="http://schemas.microsoft.com/office/drawing/2014/main" id="{6D234E84-CC1B-BAD2-27B5-AEF735E5A491}"/>
                </a:ext>
              </a:extLst>
            </p:cNvPr>
            <p:cNvGrpSpPr/>
            <p:nvPr/>
          </p:nvGrpSpPr>
          <p:grpSpPr>
            <a:xfrm>
              <a:off x="455861" y="643519"/>
              <a:ext cx="5568131" cy="5568131"/>
              <a:chOff x="455861" y="643519"/>
              <a:chExt cx="5568131" cy="5568131"/>
            </a:xfrm>
          </p:grpSpPr>
          <p:sp>
            <p:nvSpPr>
              <p:cNvPr id="9" name="Rectangle 8">
                <a:extLst>
                  <a:ext uri="{FF2B5EF4-FFF2-40B4-BE49-F238E27FC236}">
                    <a16:creationId xmlns:a16="http://schemas.microsoft.com/office/drawing/2014/main" id="{DAB90A99-09B3-5031-9634-5EB6C802EECE}"/>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Graphic 10" descr="Cat with solid fill">
                <a:extLst>
                  <a:ext uri="{FF2B5EF4-FFF2-40B4-BE49-F238E27FC236}">
                    <a16:creationId xmlns:a16="http://schemas.microsoft.com/office/drawing/2014/main" id="{19920C95-2591-0C74-D22F-1A4EA0417F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13" name="Graphic 12" descr="Convertible with solid fill">
                <a:extLst>
                  <a:ext uri="{FF2B5EF4-FFF2-40B4-BE49-F238E27FC236}">
                    <a16:creationId xmlns:a16="http://schemas.microsoft.com/office/drawing/2014/main" id="{1F246066-1C14-72D0-3F95-DF92BEE9F4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14" name="Graphic 13" descr="Airplane with solid fill">
                <a:extLst>
                  <a:ext uri="{FF2B5EF4-FFF2-40B4-BE49-F238E27FC236}">
                    <a16:creationId xmlns:a16="http://schemas.microsoft.com/office/drawing/2014/main" id="{7F01583F-327A-FA43-B89C-31425410FC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15" name="Oval 14">
                <a:extLst>
                  <a:ext uri="{FF2B5EF4-FFF2-40B4-BE49-F238E27FC236}">
                    <a16:creationId xmlns:a16="http://schemas.microsoft.com/office/drawing/2014/main" id="{F4C2E9E9-F684-A643-0C5E-10C63EB14A55}"/>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58E8ABDE-937B-4CE5-BC6F-6F6E3299AAA7}"/>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24D32CC4-5456-BD23-DE51-1EDB0C1B8E7A}"/>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1A1BFC9C-8F34-0E68-1C65-B1D0C80A5C99}"/>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CD7526A-48B6-4CD8-5D72-508676BB33AA}"/>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D0E778DC-1644-CA39-3E0B-29E8B008B154}"/>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1F9951C-05CE-E1F5-F838-B16B9F80F7D9}"/>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8B748FF8-FF7A-4D40-AEC1-0CB7920E7EF9}"/>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C2794558-EBB8-ADD0-FC40-6D95FC249598}"/>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5F24BCCC-527B-3262-C218-7809C4762ADE}"/>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0A5E1F82-8265-0943-BDB2-9C4AE1F5EACB}"/>
                  </a:ext>
                </a:extLst>
              </p:cNvPr>
              <p:cNvCxnSpPr>
                <a:cxnSpLocks/>
                <a:stCxn id="28" idx="5"/>
                <a:endCxn id="21"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2A2649-6569-C453-238B-72FB19769C7D}"/>
                  </a:ext>
                </a:extLst>
              </p:cNvPr>
              <p:cNvCxnSpPr>
                <a:cxnSpLocks/>
                <a:stCxn id="26" idx="3"/>
                <a:endCxn id="22"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68E60A7-DA16-CAB6-33E2-B8BF2A3450BD}"/>
                  </a:ext>
                </a:extLst>
              </p:cNvPr>
              <p:cNvCxnSpPr>
                <a:cxnSpLocks/>
                <a:stCxn id="15"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6EFAA69-6CBE-44DF-7A1C-2FC2BD6B223A}"/>
                  </a:ext>
                </a:extLst>
              </p:cNvPr>
              <p:cNvCxnSpPr>
                <a:cxnSpLocks/>
                <a:stCxn id="29" idx="4"/>
                <a:endCxn id="28"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372FDA6-61CB-AF6C-EBF3-CDD5A0AD69DC}"/>
                  </a:ext>
                </a:extLst>
              </p:cNvPr>
              <p:cNvCxnSpPr>
                <a:cxnSpLocks/>
                <a:stCxn id="29" idx="3"/>
                <a:endCxn id="26"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B9A8363-96E2-023A-BA04-15F2A4CBA7A3}"/>
                  </a:ext>
                </a:extLst>
              </p:cNvPr>
              <p:cNvCxnSpPr>
                <a:cxnSpLocks/>
                <a:stCxn id="30" idx="4"/>
                <a:endCxn id="29"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7BC8A23-F4CE-0020-1F44-EBA580FFBFC6}"/>
                  </a:ext>
                </a:extLst>
              </p:cNvPr>
              <p:cNvCxnSpPr>
                <a:cxnSpLocks/>
                <a:stCxn id="25" idx="5"/>
                <a:endCxn id="26"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3C09667-CAA5-9BC0-C203-57A9DCE358A6}"/>
                  </a:ext>
                </a:extLst>
              </p:cNvPr>
              <p:cNvCxnSpPr>
                <a:cxnSpLocks/>
                <a:stCxn id="24" idx="5"/>
                <a:endCxn id="29"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D359A15-6EDA-0915-B114-05CC1A1F4D1D}"/>
                  </a:ext>
                </a:extLst>
              </p:cNvPr>
              <p:cNvCxnSpPr>
                <a:cxnSpLocks/>
                <a:stCxn id="30" idx="2"/>
                <a:endCxn id="24"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B205DE0-ABDD-8AAF-3BDE-E6F5D0277D44}"/>
                  </a:ext>
                </a:extLst>
              </p:cNvPr>
              <p:cNvCxnSpPr>
                <a:cxnSpLocks/>
                <a:stCxn id="24" idx="3"/>
                <a:endCxn id="25"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D9A273E-FFE4-BE29-9D2A-7DCBCD079DD2}"/>
                  </a:ext>
                </a:extLst>
              </p:cNvPr>
              <p:cNvCxnSpPr>
                <a:cxnSpLocks/>
                <a:stCxn id="30" idx="2"/>
                <a:endCxn id="23"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71073EA-CB62-7312-3106-B4DC56672610}"/>
                  </a:ext>
                </a:extLst>
              </p:cNvPr>
              <p:cNvCxnSpPr>
                <a:cxnSpLocks/>
                <a:stCxn id="24" idx="1"/>
                <a:endCxn id="23"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73F0C0-1E2E-B555-BEF7-39C9B3C9B49C}"/>
                  </a:ext>
                </a:extLst>
              </p:cNvPr>
              <p:cNvCxnSpPr>
                <a:cxnSpLocks/>
                <a:stCxn id="25" idx="1"/>
                <a:endCxn id="23"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C27AE8E1-4BA3-1FC0-6892-9615EB561E44}"/>
                </a:ext>
              </a:extLst>
            </p:cNvPr>
            <p:cNvCxnSpPr>
              <a:cxnSpLocks/>
              <a:stCxn id="24" idx="4"/>
              <a:endCxn id="26"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9F2A99-284F-C625-E577-5E689EDBA4B3}"/>
                </a:ext>
              </a:extLst>
            </p:cNvPr>
            <p:cNvCxnSpPr>
              <a:cxnSpLocks/>
              <a:stCxn id="26" idx="5"/>
              <a:endCxn id="28"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326193"/>
      </p:ext>
    </p:extLst>
  </p:cSld>
  <p:clrMapOvr>
    <a:masterClrMapping/>
  </p:clrMapOvr>
  <mc:AlternateContent xmlns:mc="http://schemas.openxmlformats.org/markup-compatibility/2006" xmlns:p14="http://schemas.microsoft.com/office/powerpoint/2010/main">
    <mc:Choice Requires="p14">
      <p:transition spd="slow" p14:dur="2000" advTm="111419"/>
    </mc:Choice>
    <mc:Fallback xmlns="">
      <p:transition spd="slow" advTm="11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2373E-F0FF-6E40-ADBA-3233645B187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877BED5-E507-C8DC-8A9D-0374825A7B70}"/>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29E915B-1834-3E1E-0287-8E258466527F}"/>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REFERENCES</a:t>
            </a:r>
          </a:p>
        </p:txBody>
      </p:sp>
      <p:sp>
        <p:nvSpPr>
          <p:cNvPr id="3" name="Footer Placeholder 2">
            <a:extLst>
              <a:ext uri="{FF2B5EF4-FFF2-40B4-BE49-F238E27FC236}">
                <a16:creationId xmlns:a16="http://schemas.microsoft.com/office/drawing/2014/main" id="{491B666C-02D5-7E93-056E-45230CD53D26}"/>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4BA3F5F5-EB21-EEDF-D120-A34CEF3B6E00}"/>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6" name="TextBox 5">
            <a:extLst>
              <a:ext uri="{FF2B5EF4-FFF2-40B4-BE49-F238E27FC236}">
                <a16:creationId xmlns:a16="http://schemas.microsoft.com/office/drawing/2014/main" id="{4214672E-90B3-A937-D0AA-C47236908549}"/>
              </a:ext>
            </a:extLst>
          </p:cNvPr>
          <p:cNvSpPr txBox="1"/>
          <p:nvPr/>
        </p:nvSpPr>
        <p:spPr>
          <a:xfrm>
            <a:off x="335360" y="1017597"/>
            <a:ext cx="11521280" cy="5501506"/>
          </a:xfrm>
          <a:prstGeom prst="rect">
            <a:avLst/>
          </a:prstGeom>
          <a:noFill/>
        </p:spPr>
        <p:txBody>
          <a:bodyPr wrap="square">
            <a:spAutoFit/>
          </a:bodyPr>
          <a:lstStyle/>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Ansari, S. (2023)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Building Computer Vision Applications Using Artificial Neural Networks: With Step-by-Step Examples in OpenCV and TensorFlow with Python</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1st ed. </a:t>
            </a: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Apress</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(Springer Nature). Available from: https://learning.oreilly.com/library/view/building-computer-vision/9781484298664/html/493065_2_En_5_Chapter.xhtml [Accessed 14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Bickerton, J. (2024)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Pixellot updates AI-driven sports camera</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https://www.broadcastnow.co.uk/production-and-post/pixellot-updates-ai-driven-sports-camera/5197703.article [Accessed 12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Eluvio (N.D.)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AI/ML Tagging | Eluvio Documentation</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https://docs.eluv.io/docs/content/ai-ml-tagger/ [Accessed 12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GeeksForGeeks</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(2024a)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Categorical Cross-Entropy in Multi-Class Classification</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https://www.geeksforgeeks.org/categorical-cross-entropy-in-multi-class-classification/ [Accessed 16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GeeksForGeeks</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(2024b)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One Hot Encoding in Machine Learning</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https://www.geeksforgeeks.org/ml-one-hot-encoding/ [Accessed 13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Google For Developers (N.D.)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Overfitting: L2 regularization  |  Machine Learning</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https://developers.google.com/machine-learning/crash-course/overfitting/regularization [Accessed 16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Gu, B. &amp; Sung, Y. (2021) Enhanced Reinforcement Learning Method Combining One-Hot Encoding-Based Vectors for CNN-Based Alternative High-Level Decisions,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Applied Sciences 2021, Vol 11, Page 1291</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11(3): 1291. DOI: https://doi.org/10.3390/APP11031291.</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Gupta, V. (2017)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Understanding Feedforward Neural Networks | </a:t>
            </a:r>
            <a:r>
              <a:rPr lang="en-GB" sz="1150" i="1" kern="100" dirty="0" err="1">
                <a:effectLst/>
                <a:latin typeface="Arial" panose="020B0604020202020204" pitchFamily="34" charset="0"/>
                <a:ea typeface="Times New Roman" panose="02020603050405020304" pitchFamily="18" charset="0"/>
                <a:cs typeface="Arial" panose="020B0604020202020204" pitchFamily="34" charset="0"/>
              </a:rPr>
              <a:t>LearnOpenCV</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https://learnopencv.com/understanding-feedforward-neural-networks/ [Accessed 15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Jarrett, C. (2022)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What is X-Ray on Prime Video? How to view bonus content</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https://www.aboutamazon.com/news/entertainment/what-is-x-ray-on-prime-video [Accessed 16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Krizhevsky</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 (2009) Learning Multiple Layers of Features from Tiny Images. Available from: https://api.semanticscholar.org/CorpusID:18268744 [Accessed 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Krizhevsky</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 (N.D.)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CIFAR-10 and CIFAR-100 datasets</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https://www.cs.toronto.edu/~kriz/cifar.html [Accessed 12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Kromydas, B. (2023)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Convolutional Neural Network: A Complete Guide</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https://learnopencv.com/understanding-convolutional-neural-networks-cnn/ [Accessed 15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p:txBody>
      </p:sp>
      <p:grpSp>
        <p:nvGrpSpPr>
          <p:cNvPr id="4" name="Group 3">
            <a:extLst>
              <a:ext uri="{FF2B5EF4-FFF2-40B4-BE49-F238E27FC236}">
                <a16:creationId xmlns:a16="http://schemas.microsoft.com/office/drawing/2014/main" id="{8A5F5ED0-26F7-C54D-9750-41FB022E93FA}"/>
              </a:ext>
            </a:extLst>
          </p:cNvPr>
          <p:cNvGrpSpPr/>
          <p:nvPr/>
        </p:nvGrpSpPr>
        <p:grpSpPr>
          <a:xfrm>
            <a:off x="83950" y="42374"/>
            <a:ext cx="704042" cy="695764"/>
            <a:chOff x="455861" y="643519"/>
            <a:chExt cx="5568131" cy="5568131"/>
          </a:xfrm>
        </p:grpSpPr>
        <p:grpSp>
          <p:nvGrpSpPr>
            <p:cNvPr id="7" name="Group 6">
              <a:extLst>
                <a:ext uri="{FF2B5EF4-FFF2-40B4-BE49-F238E27FC236}">
                  <a16:creationId xmlns:a16="http://schemas.microsoft.com/office/drawing/2014/main" id="{AA26742C-8798-B34F-AFB1-8D7F5D63B9F6}"/>
                </a:ext>
              </a:extLst>
            </p:cNvPr>
            <p:cNvGrpSpPr/>
            <p:nvPr/>
          </p:nvGrpSpPr>
          <p:grpSpPr>
            <a:xfrm>
              <a:off x="455861" y="643519"/>
              <a:ext cx="5568131" cy="5568131"/>
              <a:chOff x="455861" y="643519"/>
              <a:chExt cx="5568131" cy="5568131"/>
            </a:xfrm>
          </p:grpSpPr>
          <p:sp>
            <p:nvSpPr>
              <p:cNvPr id="10" name="Rectangle 9">
                <a:extLst>
                  <a:ext uri="{FF2B5EF4-FFF2-40B4-BE49-F238E27FC236}">
                    <a16:creationId xmlns:a16="http://schemas.microsoft.com/office/drawing/2014/main" id="{6F4CC4FA-51A5-4207-BEA0-2340B54CE8E8}"/>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Graphic 10" descr="Cat with solid fill">
                <a:extLst>
                  <a:ext uri="{FF2B5EF4-FFF2-40B4-BE49-F238E27FC236}">
                    <a16:creationId xmlns:a16="http://schemas.microsoft.com/office/drawing/2014/main" id="{AD95652D-BAEC-D650-F702-7E98FF6702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78031" y="908720"/>
                <a:ext cx="1907458" cy="1907458"/>
              </a:xfrm>
              <a:prstGeom prst="rect">
                <a:avLst/>
              </a:prstGeom>
            </p:spPr>
          </p:pic>
          <p:pic>
            <p:nvPicPr>
              <p:cNvPr id="13" name="Graphic 12" descr="Convertible with solid fill">
                <a:extLst>
                  <a:ext uri="{FF2B5EF4-FFF2-40B4-BE49-F238E27FC236}">
                    <a16:creationId xmlns:a16="http://schemas.microsoft.com/office/drawing/2014/main" id="{05546BD7-B1F1-F1BC-7FCD-FF296ECBCC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95" y="3871574"/>
                <a:ext cx="2203293" cy="2203293"/>
              </a:xfrm>
              <a:prstGeom prst="rect">
                <a:avLst/>
              </a:prstGeom>
            </p:spPr>
          </p:pic>
          <p:pic>
            <p:nvPicPr>
              <p:cNvPr id="14" name="Graphic 13" descr="Airplane with solid fill">
                <a:extLst>
                  <a:ext uri="{FF2B5EF4-FFF2-40B4-BE49-F238E27FC236}">
                    <a16:creationId xmlns:a16="http://schemas.microsoft.com/office/drawing/2014/main" id="{220317EE-4BA9-B322-9DCE-FD66E4CC24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036" y="3764575"/>
                <a:ext cx="1907458" cy="1907458"/>
              </a:xfrm>
              <a:prstGeom prst="rect">
                <a:avLst/>
              </a:prstGeom>
            </p:spPr>
          </p:pic>
          <p:sp>
            <p:nvSpPr>
              <p:cNvPr id="15" name="Oval 14">
                <a:extLst>
                  <a:ext uri="{FF2B5EF4-FFF2-40B4-BE49-F238E27FC236}">
                    <a16:creationId xmlns:a16="http://schemas.microsoft.com/office/drawing/2014/main" id="{894D4267-5936-F896-A5BC-AD9B2717F7E1}"/>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7E7D7CF5-A113-2095-E5F9-BD6A8F427D4D}"/>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DA2DD12B-3E7C-225E-70EF-CD2261A3EC37}"/>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72729499-E65A-04AE-0F4E-9ADBCC30DB2D}"/>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8F9A2EF-ECAE-889A-98DB-C8EF892B0F0A}"/>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749C0E61-F196-E657-084B-04DA5C255866}"/>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DD3C071D-07F2-0003-1A73-9499832D5133}"/>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48066A3-3963-AE6C-F5D6-9F3773687C32}"/>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F2701EC-BF84-99F5-2255-49BF16D2CFEC}"/>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A036EED-C2E1-050C-0FAE-6982E5BD793E}"/>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D944F35F-A8A9-6465-8E26-568B7E5B1DAE}"/>
                  </a:ext>
                </a:extLst>
              </p:cNvPr>
              <p:cNvCxnSpPr>
                <a:cxnSpLocks/>
                <a:stCxn id="22" idx="5"/>
                <a:endCxn id="16"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6C3C0AF-53D9-57AA-6280-2A0B311528DC}"/>
                  </a:ext>
                </a:extLst>
              </p:cNvPr>
              <p:cNvCxnSpPr>
                <a:cxnSpLocks/>
                <a:stCxn id="21" idx="3"/>
                <a:endCxn id="17"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5688B39-1B72-2345-68DF-3D3A41D58C80}"/>
                  </a:ext>
                </a:extLst>
              </p:cNvPr>
              <p:cNvCxnSpPr>
                <a:cxnSpLocks/>
                <a:stCxn id="15"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744722-87DA-BC63-6EDE-4DE8538FDE06}"/>
                  </a:ext>
                </a:extLst>
              </p:cNvPr>
              <p:cNvCxnSpPr>
                <a:cxnSpLocks/>
                <a:stCxn id="23" idx="4"/>
                <a:endCxn id="22"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668FCCD-ED0C-03FD-8347-9B9E1D6EA47B}"/>
                  </a:ext>
                </a:extLst>
              </p:cNvPr>
              <p:cNvCxnSpPr>
                <a:cxnSpLocks/>
                <a:stCxn id="23" idx="3"/>
                <a:endCxn id="21"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BFAF2C1-C531-6951-FC57-D9D5332663E9}"/>
                  </a:ext>
                </a:extLst>
              </p:cNvPr>
              <p:cNvCxnSpPr>
                <a:cxnSpLocks/>
                <a:stCxn id="24" idx="4"/>
                <a:endCxn id="23"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8459957-F12A-8304-0FEE-00E3B0AD3B76}"/>
                  </a:ext>
                </a:extLst>
              </p:cNvPr>
              <p:cNvCxnSpPr>
                <a:cxnSpLocks/>
                <a:stCxn id="20" idx="5"/>
                <a:endCxn id="21"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826DF8-E112-1542-52D9-CD9110F35CC8}"/>
                  </a:ext>
                </a:extLst>
              </p:cNvPr>
              <p:cNvCxnSpPr>
                <a:cxnSpLocks/>
                <a:stCxn id="19" idx="5"/>
                <a:endCxn id="23"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2A3A69-7950-B01C-BCE8-1255BEA9E255}"/>
                  </a:ext>
                </a:extLst>
              </p:cNvPr>
              <p:cNvCxnSpPr>
                <a:cxnSpLocks/>
                <a:stCxn id="24" idx="2"/>
                <a:endCxn id="19"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1540B81-FD3C-66E4-E308-51F0BBA7C811}"/>
                  </a:ext>
                </a:extLst>
              </p:cNvPr>
              <p:cNvCxnSpPr>
                <a:cxnSpLocks/>
                <a:stCxn id="19" idx="3"/>
                <a:endCxn id="20"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618C6AF-430A-AE94-2720-D39305FCF209}"/>
                  </a:ext>
                </a:extLst>
              </p:cNvPr>
              <p:cNvCxnSpPr>
                <a:cxnSpLocks/>
                <a:stCxn id="24" idx="2"/>
                <a:endCxn id="18"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8B2407-2504-B472-6308-647E61E2F756}"/>
                  </a:ext>
                </a:extLst>
              </p:cNvPr>
              <p:cNvCxnSpPr>
                <a:cxnSpLocks/>
                <a:stCxn id="19" idx="1"/>
                <a:endCxn id="18"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911F148-4823-36D3-F55C-BB801E9BA795}"/>
                  </a:ext>
                </a:extLst>
              </p:cNvPr>
              <p:cNvCxnSpPr>
                <a:cxnSpLocks/>
                <a:stCxn id="20" idx="1"/>
                <a:endCxn id="18"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8" name="Straight Connector 7">
              <a:extLst>
                <a:ext uri="{FF2B5EF4-FFF2-40B4-BE49-F238E27FC236}">
                  <a16:creationId xmlns:a16="http://schemas.microsoft.com/office/drawing/2014/main" id="{9CBC4AAF-5333-9B23-CCF1-841F123BAF38}"/>
                </a:ext>
              </a:extLst>
            </p:cNvPr>
            <p:cNvCxnSpPr>
              <a:cxnSpLocks/>
              <a:stCxn id="19" idx="4"/>
              <a:endCxn id="21"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5BD824-068D-7213-4A8C-8CC99A5046F2}"/>
                </a:ext>
              </a:extLst>
            </p:cNvPr>
            <p:cNvCxnSpPr>
              <a:cxnSpLocks/>
              <a:stCxn id="21" idx="5"/>
              <a:endCxn id="22"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5862066"/>
      </p:ext>
    </p:extLst>
  </p:cSld>
  <p:clrMapOvr>
    <a:masterClrMapping/>
  </p:clrMapOvr>
  <mc:AlternateContent xmlns:mc="http://schemas.openxmlformats.org/markup-compatibility/2006" xmlns:p14="http://schemas.microsoft.com/office/powerpoint/2010/main">
    <mc:Choice Requires="p14">
      <p:transition spd="slow" p14:dur="2000" advClick="0" advTm="600"/>
    </mc:Choice>
    <mc:Fallback xmlns="">
      <p:transition spd="slow" advClick="0" advTm="6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B15BF-8C86-4347-94E9-E58244B689E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FE2E720-4B0B-1955-E2DB-2BA15578B276}"/>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B82B756-673A-A1AA-56EC-1C9D3CB94884}"/>
              </a:ext>
            </a:extLst>
          </p:cNvPr>
          <p:cNvSpPr txBox="1"/>
          <p:nvPr/>
        </p:nvSpPr>
        <p:spPr>
          <a:xfrm>
            <a:off x="751436" y="0"/>
            <a:ext cx="10745163"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REFERENCES</a:t>
            </a:r>
          </a:p>
        </p:txBody>
      </p:sp>
      <p:sp>
        <p:nvSpPr>
          <p:cNvPr id="3" name="Footer Placeholder 2">
            <a:extLst>
              <a:ext uri="{FF2B5EF4-FFF2-40B4-BE49-F238E27FC236}">
                <a16:creationId xmlns:a16="http://schemas.microsoft.com/office/drawing/2014/main" id="{71DF39A6-5F58-A58E-BA95-F9F92AE33A7E}"/>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57A6AB30-189B-C78E-F85E-C98BF27CD87F}"/>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6" name="TextBox 5">
            <a:extLst>
              <a:ext uri="{FF2B5EF4-FFF2-40B4-BE49-F238E27FC236}">
                <a16:creationId xmlns:a16="http://schemas.microsoft.com/office/drawing/2014/main" id="{3200CC19-7FF7-4435-F288-D9CC9416954C}"/>
              </a:ext>
            </a:extLst>
          </p:cNvPr>
          <p:cNvSpPr txBox="1"/>
          <p:nvPr/>
        </p:nvSpPr>
        <p:spPr>
          <a:xfrm>
            <a:off x="335360" y="1052736"/>
            <a:ext cx="11449272" cy="5147563"/>
          </a:xfrm>
          <a:prstGeom prst="rect">
            <a:avLst/>
          </a:prstGeom>
          <a:noFill/>
        </p:spPr>
        <p:txBody>
          <a:bodyPr wrap="square">
            <a:spAutoFit/>
          </a:bodyPr>
          <a:lstStyle/>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Kubat, M. (2021)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An Introduction to Machine Learning</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An Introduction to Machine Learning</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Springer International Publishing. DOI: https://doi.org/10.1007/978-3-030-81935-4/COVER.</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Machine Learning Models (N.D.)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The Importance of Data Normalization in Machine Learning</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https://machinelearningmodels.org/the-importance-of-data-normalization-in-machine-learning/ [Accessed 13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Martin, S. (2018)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Pixellot Scores a Goal for Amateur Sports by Automating Video Analysis with AI | NVIDIA Blog</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NVIDIA</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https://blogs.nvidia.com/blog/pixellot-gpu-amateur-sports-video-analysis-ai-soccer/ [Accessed 12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Pixellot (2024)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Unveil the Future of Sports Production: What to Expect From Pixellot at IBC 2024?</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LinkedIn</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https://www.linkedin.com/pulse/unveil-future-sports-production-what-expect-from-pixellot-msuof/ [Accessed 12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Russell, S. &amp; Norvig, P. (2021)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Artificial Intelligence: A Modern Approach, Global Edition</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4th ed. Pearson Education, Limited.</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scikit-learn (N.D.) </a:t>
            </a:r>
            <a:r>
              <a:rPr lang="en-GB" sz="1150" i="1" kern="100" dirty="0" err="1">
                <a:effectLst/>
                <a:latin typeface="Arial" panose="020B0604020202020204" pitchFamily="34" charset="0"/>
                <a:ea typeface="Times New Roman" panose="02020603050405020304" pitchFamily="18" charset="0"/>
                <a:cs typeface="Arial" panose="020B0604020202020204" pitchFamily="34" charset="0"/>
              </a:rPr>
              <a:t>train_test_split</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 — scikit-learn 1.6.1 documentation</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https://scikit-learn.org/stable/modules/generated/sklearn.model_selection.train_test_split.html [Accessed 13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Taye, M.M. (2023) Theoretical Understanding of Convolutional Neural Network: Concepts, Architectures, Applications, Future Directions,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Computation 2023, Vol 11, Page 52</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11(3): 52. DOI: https://doi.org/10.3390/COMPUTATION11030052.</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TensorFlow (</a:t>
            </a: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N.D.a</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t>
            </a:r>
            <a:r>
              <a:rPr lang="en-GB" sz="1150" i="1" kern="100" dirty="0" err="1">
                <a:effectLst/>
                <a:latin typeface="Arial" panose="020B0604020202020204" pitchFamily="34" charset="0"/>
                <a:ea typeface="Times New Roman" panose="02020603050405020304" pitchFamily="18" charset="0"/>
                <a:cs typeface="Arial" panose="020B0604020202020204" pitchFamily="34" charset="0"/>
              </a:rPr>
              <a:t>Keras</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 The high-level API for TensorFlow  |  TensorFlow Core</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https://www.tensorflow.org/guide/keras [Accessed 12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TensorFlow (</a:t>
            </a: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N.D.b</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Overfit and underfit  |  TensorFlow Core</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https://www.tensorflow.org/tutorials/keras/overfit_and_underfit [Accessed 16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TensorFlow (</a:t>
            </a: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N.D.c</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TensorFlow basics  |  TensorFlow Core</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https://www.tensorflow.org/guide/basics [Accessed 12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W3 Schools (N.D.) </a:t>
            </a:r>
            <a:r>
              <a:rPr lang="en-GB" sz="1150" i="1" kern="100" dirty="0" err="1">
                <a:effectLst/>
                <a:latin typeface="Arial" panose="020B0604020202020204" pitchFamily="34" charset="0"/>
                <a:ea typeface="Times New Roman" panose="02020603050405020304" pitchFamily="18" charset="0"/>
                <a:cs typeface="Arial" panose="020B0604020202020204" pitchFamily="34" charset="0"/>
              </a:rPr>
              <a:t>Colors</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 RGB and RGBA</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Available from: https://www.w3schools.com/colors/colors_rgb.asp [Accessed 13 January 2025].</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a:p>
            <a:pPr>
              <a:spcAft>
                <a:spcPts val="1200"/>
              </a:spcAft>
            </a:pPr>
            <a:r>
              <a:rPr lang="en-GB" sz="1150" kern="100" dirty="0">
                <a:effectLst/>
                <a:latin typeface="Arial" panose="020B0604020202020204" pitchFamily="34" charset="0"/>
                <a:ea typeface="Times New Roman" panose="02020603050405020304" pitchFamily="18" charset="0"/>
                <a:cs typeface="Arial" panose="020B0604020202020204" pitchFamily="34" charset="0"/>
              </a:rPr>
              <a:t>Zhang, X. (2021) The </a:t>
            </a:r>
            <a:r>
              <a:rPr lang="en-GB" sz="1150" kern="100" dirty="0" err="1">
                <a:effectLst/>
                <a:latin typeface="Arial" panose="020B0604020202020204" pitchFamily="34" charset="0"/>
                <a:ea typeface="Times New Roman" panose="02020603050405020304" pitchFamily="18" charset="0"/>
                <a:cs typeface="Arial" panose="020B0604020202020204" pitchFamily="34" charset="0"/>
              </a:rPr>
              <a:t>AlexNet</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LeNet-5 and VGG NET applied to CIFAR-10, </a:t>
            </a:r>
            <a:r>
              <a:rPr lang="en-GB" sz="1150" i="1" kern="100" dirty="0">
                <a:effectLst/>
                <a:latin typeface="Arial" panose="020B0604020202020204" pitchFamily="34" charset="0"/>
                <a:ea typeface="Times New Roman" panose="02020603050405020304" pitchFamily="18" charset="0"/>
                <a:cs typeface="Arial" panose="020B0604020202020204" pitchFamily="34" charset="0"/>
              </a:rPr>
              <a:t>Proceedings - 2021 2nd International Conference on Big Data and Artificial Intelligence and Software Engineering, ICBASE 2021</a:t>
            </a:r>
            <a:r>
              <a:rPr lang="en-GB" sz="1150" kern="100" dirty="0">
                <a:effectLst/>
                <a:latin typeface="Arial" panose="020B0604020202020204" pitchFamily="34" charset="0"/>
                <a:ea typeface="Times New Roman" panose="02020603050405020304" pitchFamily="18" charset="0"/>
                <a:cs typeface="Arial" panose="020B0604020202020204" pitchFamily="34" charset="0"/>
              </a:rPr>
              <a:t>  414–419. DOI: https://doi.org/10.1109/ICBASE53849.2021.00083.</a:t>
            </a:r>
            <a:endParaRPr lang="en-GB" sz="1150" kern="100" dirty="0">
              <a:effectLst/>
              <a:latin typeface="Arial" panose="020B0604020202020204" pitchFamily="34" charset="0"/>
              <a:ea typeface="Yu Mincho" panose="02020400000000000000" pitchFamily="18" charset="-128"/>
              <a:cs typeface="Arial" panose="020B0604020202020204" pitchFamily="34" charset="0"/>
            </a:endParaRPr>
          </a:p>
        </p:txBody>
      </p:sp>
      <p:grpSp>
        <p:nvGrpSpPr>
          <p:cNvPr id="39" name="Group 38">
            <a:extLst>
              <a:ext uri="{FF2B5EF4-FFF2-40B4-BE49-F238E27FC236}">
                <a16:creationId xmlns:a16="http://schemas.microsoft.com/office/drawing/2014/main" id="{EBF7A735-87F4-36B5-AD3A-C4E34A8B690A}"/>
              </a:ext>
            </a:extLst>
          </p:cNvPr>
          <p:cNvGrpSpPr/>
          <p:nvPr/>
        </p:nvGrpSpPr>
        <p:grpSpPr>
          <a:xfrm>
            <a:off x="83950" y="42374"/>
            <a:ext cx="704042" cy="695764"/>
            <a:chOff x="455861" y="643519"/>
            <a:chExt cx="5568131" cy="5568131"/>
          </a:xfrm>
        </p:grpSpPr>
        <p:grpSp>
          <p:nvGrpSpPr>
            <p:cNvPr id="40" name="Group 39">
              <a:extLst>
                <a:ext uri="{FF2B5EF4-FFF2-40B4-BE49-F238E27FC236}">
                  <a16:creationId xmlns:a16="http://schemas.microsoft.com/office/drawing/2014/main" id="{FF44B96C-E78B-0AF6-17D3-377154C3CB64}"/>
                </a:ext>
              </a:extLst>
            </p:cNvPr>
            <p:cNvGrpSpPr/>
            <p:nvPr/>
          </p:nvGrpSpPr>
          <p:grpSpPr>
            <a:xfrm>
              <a:off x="455861" y="643519"/>
              <a:ext cx="5568131" cy="5568131"/>
              <a:chOff x="455861" y="643519"/>
              <a:chExt cx="5568131" cy="5568131"/>
            </a:xfrm>
          </p:grpSpPr>
          <p:sp>
            <p:nvSpPr>
              <p:cNvPr id="43" name="Rectangle 42">
                <a:extLst>
                  <a:ext uri="{FF2B5EF4-FFF2-40B4-BE49-F238E27FC236}">
                    <a16:creationId xmlns:a16="http://schemas.microsoft.com/office/drawing/2014/main" id="{8F833453-A6E3-2E6C-4F60-5F9100A853AA}"/>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4" name="Graphic 43" descr="Cat with solid fill">
                <a:extLst>
                  <a:ext uri="{FF2B5EF4-FFF2-40B4-BE49-F238E27FC236}">
                    <a16:creationId xmlns:a16="http://schemas.microsoft.com/office/drawing/2014/main" id="{A6B373A1-792B-991A-DA7C-B599EC5BDF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78031" y="908720"/>
                <a:ext cx="1907458" cy="1907458"/>
              </a:xfrm>
              <a:prstGeom prst="rect">
                <a:avLst/>
              </a:prstGeom>
            </p:spPr>
          </p:pic>
          <p:pic>
            <p:nvPicPr>
              <p:cNvPr id="45" name="Graphic 44" descr="Convertible with solid fill">
                <a:extLst>
                  <a:ext uri="{FF2B5EF4-FFF2-40B4-BE49-F238E27FC236}">
                    <a16:creationId xmlns:a16="http://schemas.microsoft.com/office/drawing/2014/main" id="{3186AC98-F54E-86C5-8FA4-1CAB1306BB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95" y="3871574"/>
                <a:ext cx="2203293" cy="2203293"/>
              </a:xfrm>
              <a:prstGeom prst="rect">
                <a:avLst/>
              </a:prstGeom>
            </p:spPr>
          </p:pic>
          <p:pic>
            <p:nvPicPr>
              <p:cNvPr id="46" name="Graphic 45" descr="Airplane with solid fill">
                <a:extLst>
                  <a:ext uri="{FF2B5EF4-FFF2-40B4-BE49-F238E27FC236}">
                    <a16:creationId xmlns:a16="http://schemas.microsoft.com/office/drawing/2014/main" id="{2DFFA369-F89D-B839-E567-63651F36A4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036" y="3764575"/>
                <a:ext cx="1907458" cy="1907458"/>
              </a:xfrm>
              <a:prstGeom prst="rect">
                <a:avLst/>
              </a:prstGeom>
            </p:spPr>
          </p:pic>
          <p:sp>
            <p:nvSpPr>
              <p:cNvPr id="47" name="Oval 46">
                <a:extLst>
                  <a:ext uri="{FF2B5EF4-FFF2-40B4-BE49-F238E27FC236}">
                    <a16:creationId xmlns:a16="http://schemas.microsoft.com/office/drawing/2014/main" id="{3191D035-D4D4-E531-CED9-6D97D2641E90}"/>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5C5EE57F-2640-E57A-69F9-CC0A32F2FD3D}"/>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Oval 48">
                <a:extLst>
                  <a:ext uri="{FF2B5EF4-FFF2-40B4-BE49-F238E27FC236}">
                    <a16:creationId xmlns:a16="http://schemas.microsoft.com/office/drawing/2014/main" id="{BA5E2465-584B-43D2-532C-97E4B34D8BD9}"/>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A569313-D9D3-7810-AF41-89F3355D51A8}"/>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975EBEC4-7ABD-DCE8-63B5-3C89165B1C43}"/>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D8437585-4384-2C33-D21F-069567585E0D}"/>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0BC08B63-2E69-2813-0E5A-7FFE70CEF985}"/>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7ACA4CAB-1268-7618-931C-C51059D10B65}"/>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95D75D3-6BDB-0A2D-EC3B-4DDD8857E0A8}"/>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40C93B8C-AB63-2DF3-BF8A-6ABDCE1B46C9}"/>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174C49F5-838F-AD21-0342-B9B2822AEB65}"/>
                  </a:ext>
                </a:extLst>
              </p:cNvPr>
              <p:cNvCxnSpPr>
                <a:cxnSpLocks/>
                <a:stCxn id="54" idx="5"/>
                <a:endCxn id="48"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2B2EBBB-652F-11C9-201B-E9E4188A6888}"/>
                  </a:ext>
                </a:extLst>
              </p:cNvPr>
              <p:cNvCxnSpPr>
                <a:cxnSpLocks/>
                <a:stCxn id="53" idx="3"/>
                <a:endCxn id="49"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AFCC685-7533-980A-92AB-9DE49E5C6EAE}"/>
                  </a:ext>
                </a:extLst>
              </p:cNvPr>
              <p:cNvCxnSpPr>
                <a:cxnSpLocks/>
                <a:stCxn id="47"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D08FE21-F193-485C-3C35-32333033501E}"/>
                  </a:ext>
                </a:extLst>
              </p:cNvPr>
              <p:cNvCxnSpPr>
                <a:cxnSpLocks/>
                <a:stCxn id="55" idx="4"/>
                <a:endCxn id="54"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12DFC9B-AFD4-9768-4D46-ADD530A75C46}"/>
                  </a:ext>
                </a:extLst>
              </p:cNvPr>
              <p:cNvCxnSpPr>
                <a:cxnSpLocks/>
                <a:stCxn id="55" idx="3"/>
                <a:endCxn id="53"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DEF6041-FEAD-F975-ED41-F6EE975551AA}"/>
                  </a:ext>
                </a:extLst>
              </p:cNvPr>
              <p:cNvCxnSpPr>
                <a:cxnSpLocks/>
                <a:stCxn id="56" idx="4"/>
                <a:endCxn id="55"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29A0610-5831-DD71-6155-C9790EEA0176}"/>
                  </a:ext>
                </a:extLst>
              </p:cNvPr>
              <p:cNvCxnSpPr>
                <a:cxnSpLocks/>
                <a:stCxn id="52" idx="5"/>
                <a:endCxn id="53"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FB3B035-08D3-835C-D889-382A8DD607A2}"/>
                  </a:ext>
                </a:extLst>
              </p:cNvPr>
              <p:cNvCxnSpPr>
                <a:cxnSpLocks/>
                <a:stCxn id="51" idx="5"/>
                <a:endCxn id="55"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4CEFC2F-7340-CE76-521D-BDD994020F8D}"/>
                  </a:ext>
                </a:extLst>
              </p:cNvPr>
              <p:cNvCxnSpPr>
                <a:cxnSpLocks/>
                <a:stCxn id="56" idx="2"/>
                <a:endCxn id="51"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DB10739-A840-1839-5B8E-A3A547C5307B}"/>
                  </a:ext>
                </a:extLst>
              </p:cNvPr>
              <p:cNvCxnSpPr>
                <a:cxnSpLocks/>
                <a:stCxn id="51" idx="3"/>
                <a:endCxn id="52"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5B80B37-1925-931E-2FC9-32AF7B9FC187}"/>
                  </a:ext>
                </a:extLst>
              </p:cNvPr>
              <p:cNvCxnSpPr>
                <a:cxnSpLocks/>
                <a:stCxn id="56" idx="2"/>
                <a:endCxn id="50"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A144C1-8D54-F3C3-B3A7-8845A74607F7}"/>
                  </a:ext>
                </a:extLst>
              </p:cNvPr>
              <p:cNvCxnSpPr>
                <a:cxnSpLocks/>
                <a:stCxn id="51" idx="1"/>
                <a:endCxn id="50"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2CA33C8-C16C-4B1B-8428-695213C94FF2}"/>
                  </a:ext>
                </a:extLst>
              </p:cNvPr>
              <p:cNvCxnSpPr>
                <a:cxnSpLocks/>
                <a:stCxn id="52" idx="1"/>
                <a:endCxn id="50"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A69EF915-626E-9FE2-F701-B210A73F6A0F}"/>
                </a:ext>
              </a:extLst>
            </p:cNvPr>
            <p:cNvCxnSpPr>
              <a:cxnSpLocks/>
              <a:stCxn id="51" idx="4"/>
              <a:endCxn id="53"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5B381DD-619B-77ED-56F7-CA461582E11F}"/>
                </a:ext>
              </a:extLst>
            </p:cNvPr>
            <p:cNvCxnSpPr>
              <a:cxnSpLocks/>
              <a:stCxn id="53" idx="5"/>
              <a:endCxn id="54"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6658967"/>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95F6DFA-18CD-E66C-45D6-3B4A843435C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57623A0-F5D3-0C1D-2792-395A8920288B}"/>
              </a:ext>
            </a:extLst>
          </p:cNvPr>
          <p:cNvSpPr>
            <a:spLocks noGrp="1"/>
          </p:cNvSpPr>
          <p:nvPr>
            <p:ph type="ftr" sz="quarter" idx="11"/>
          </p:nvPr>
        </p:nvSpPr>
        <p:spPr>
          <a:xfrm>
            <a:off x="3493368" y="6343064"/>
            <a:ext cx="4114800" cy="365125"/>
          </a:xfrm>
        </p:spPr>
        <p:txBody>
          <a:bodyPr/>
          <a:lstStyle/>
          <a:p>
            <a:r>
              <a:rPr lang="en-GB" dirty="0"/>
              <a:t>12693772</a:t>
            </a:r>
          </a:p>
        </p:txBody>
      </p:sp>
      <p:sp>
        <p:nvSpPr>
          <p:cNvPr id="2" name="Rectangle 2">
            <a:extLst>
              <a:ext uri="{FF2B5EF4-FFF2-40B4-BE49-F238E27FC236}">
                <a16:creationId xmlns:a16="http://schemas.microsoft.com/office/drawing/2014/main" id="{BF80A477-A5EE-F33F-E92D-DBF696B8BDC7}"/>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8" name="Rectangle 3">
            <a:extLst>
              <a:ext uri="{FF2B5EF4-FFF2-40B4-BE49-F238E27FC236}">
                <a16:creationId xmlns:a16="http://schemas.microsoft.com/office/drawing/2014/main" id="{3BF1E6F2-F905-FF8D-574B-4270D64E00D7}"/>
              </a:ext>
            </a:extLst>
          </p:cNvPr>
          <p:cNvSpPr>
            <a:spLocks noChangeArrowheads="1"/>
          </p:cNvSpPr>
          <p:nvPr/>
        </p:nvSpPr>
        <p:spPr bwMode="auto">
          <a:xfrm>
            <a:off x="-16937478" y="-203502"/>
            <a:ext cx="29129478" cy="84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22852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(Bickerton, 2024; Pixellot, 2024)</a:t>
            </a:r>
            <a:endParaRPr kumimoji="0" lang="en-GB" altLang="en-US" sz="1600" b="1" i="0" u="none" strike="noStrike" cap="none" normalizeH="0" baseline="0">
              <a:ln>
                <a:noFill/>
              </a:ln>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458C6CD0-1823-7226-B695-FB4D3FD36802}"/>
              </a:ext>
            </a:extLst>
          </p:cNvPr>
          <p:cNvSpPr txBox="1"/>
          <p:nvPr/>
        </p:nvSpPr>
        <p:spPr>
          <a:xfrm>
            <a:off x="4727848" y="2921168"/>
            <a:ext cx="5460277" cy="1015663"/>
          </a:xfrm>
          <a:prstGeom prst="rect">
            <a:avLst/>
          </a:prstGeom>
          <a:noFill/>
        </p:spPr>
        <p:txBody>
          <a:bodyPr wrap="none" rtlCol="0">
            <a:spAutoFit/>
          </a:bodyPr>
          <a:lstStyle/>
          <a:p>
            <a:r>
              <a:rPr lang="en-GB" sz="6000" dirty="0">
                <a:solidFill>
                  <a:schemeClr val="bg1"/>
                </a:solidFill>
                <a:latin typeface="Arial Black" panose="020B0A04020102020204" pitchFamily="34" charset="0"/>
              </a:rPr>
              <a:t>IMAGE DATA</a:t>
            </a:r>
          </a:p>
        </p:txBody>
      </p:sp>
      <p:grpSp>
        <p:nvGrpSpPr>
          <p:cNvPr id="70" name="Group 69">
            <a:extLst>
              <a:ext uri="{FF2B5EF4-FFF2-40B4-BE49-F238E27FC236}">
                <a16:creationId xmlns:a16="http://schemas.microsoft.com/office/drawing/2014/main" id="{5FDF4157-F52A-CBED-CA6F-D4B69FB229E5}"/>
              </a:ext>
            </a:extLst>
          </p:cNvPr>
          <p:cNvGrpSpPr/>
          <p:nvPr/>
        </p:nvGrpSpPr>
        <p:grpSpPr>
          <a:xfrm>
            <a:off x="191344" y="1194254"/>
            <a:ext cx="4248472" cy="4248472"/>
            <a:chOff x="455861" y="643519"/>
            <a:chExt cx="5568131" cy="5568131"/>
          </a:xfrm>
        </p:grpSpPr>
        <p:grpSp>
          <p:nvGrpSpPr>
            <p:cNvPr id="71" name="Group 70">
              <a:extLst>
                <a:ext uri="{FF2B5EF4-FFF2-40B4-BE49-F238E27FC236}">
                  <a16:creationId xmlns:a16="http://schemas.microsoft.com/office/drawing/2014/main" id="{11D02BA1-E6A6-4E5E-9CD0-5646C4401CCE}"/>
                </a:ext>
              </a:extLst>
            </p:cNvPr>
            <p:cNvGrpSpPr/>
            <p:nvPr/>
          </p:nvGrpSpPr>
          <p:grpSpPr>
            <a:xfrm>
              <a:off x="455861" y="643519"/>
              <a:ext cx="5568131" cy="5568131"/>
              <a:chOff x="455861" y="643519"/>
              <a:chExt cx="5568131" cy="5568131"/>
            </a:xfrm>
          </p:grpSpPr>
          <p:sp>
            <p:nvSpPr>
              <p:cNvPr id="74" name="Rectangle 73">
                <a:extLst>
                  <a:ext uri="{FF2B5EF4-FFF2-40B4-BE49-F238E27FC236}">
                    <a16:creationId xmlns:a16="http://schemas.microsoft.com/office/drawing/2014/main" id="{EEA3529F-7C5F-A7A3-B436-70C68A465203}"/>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75" name="Graphic 74" descr="Cat with solid fill">
                <a:extLst>
                  <a:ext uri="{FF2B5EF4-FFF2-40B4-BE49-F238E27FC236}">
                    <a16:creationId xmlns:a16="http://schemas.microsoft.com/office/drawing/2014/main" id="{CA23F306-8EF2-51CC-7838-EB8E71A7AF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878031" y="908720"/>
                <a:ext cx="1907458" cy="1907458"/>
              </a:xfrm>
              <a:prstGeom prst="rect">
                <a:avLst/>
              </a:prstGeom>
            </p:spPr>
          </p:pic>
          <p:pic>
            <p:nvPicPr>
              <p:cNvPr id="76" name="Graphic 75" descr="Convertible with solid fill">
                <a:extLst>
                  <a:ext uri="{FF2B5EF4-FFF2-40B4-BE49-F238E27FC236}">
                    <a16:creationId xmlns:a16="http://schemas.microsoft.com/office/drawing/2014/main" id="{AACC96DF-BF5D-9FDD-DBC8-50E082A554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595" y="3871574"/>
                <a:ext cx="2203293" cy="2203293"/>
              </a:xfrm>
              <a:prstGeom prst="rect">
                <a:avLst/>
              </a:prstGeom>
            </p:spPr>
          </p:pic>
          <p:pic>
            <p:nvPicPr>
              <p:cNvPr id="77" name="Graphic 76" descr="Airplane with solid fill">
                <a:extLst>
                  <a:ext uri="{FF2B5EF4-FFF2-40B4-BE49-F238E27FC236}">
                    <a16:creationId xmlns:a16="http://schemas.microsoft.com/office/drawing/2014/main" id="{80929A26-3E70-0199-745C-2A38CA26BA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20036" y="3764575"/>
                <a:ext cx="1907458" cy="1907458"/>
              </a:xfrm>
              <a:prstGeom prst="rect">
                <a:avLst/>
              </a:prstGeom>
            </p:spPr>
          </p:pic>
          <p:sp>
            <p:nvSpPr>
              <p:cNvPr id="78" name="Oval 77">
                <a:extLst>
                  <a:ext uri="{FF2B5EF4-FFF2-40B4-BE49-F238E27FC236}">
                    <a16:creationId xmlns:a16="http://schemas.microsoft.com/office/drawing/2014/main" id="{4E1781C9-625F-56CB-18E1-224CF5511997}"/>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75656897-BC0F-4201-2381-D7AF18A6B139}"/>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Oval 79">
                <a:extLst>
                  <a:ext uri="{FF2B5EF4-FFF2-40B4-BE49-F238E27FC236}">
                    <a16:creationId xmlns:a16="http://schemas.microsoft.com/office/drawing/2014/main" id="{CFBA6C13-5E3E-0559-D2A4-34494B9BE6CC}"/>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625A2734-E705-B268-30F6-80AF4CBA6555}"/>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F52B18C7-CB2F-30BC-B3CB-399F2BBDD3F5}"/>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DAC09C9F-E8D1-79A3-AA40-C4915D675FA6}"/>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D50B1E8A-A552-64D7-429A-31DF306EC30E}"/>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4442E5AB-52A4-F3CB-53DE-9C72656685F9}"/>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E9DD996F-1618-1ED3-0272-DB363F7AAB99}"/>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48D9EA0C-E405-FB11-5651-761B8880BE42}"/>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8" name="Straight Connector 87">
                <a:extLst>
                  <a:ext uri="{FF2B5EF4-FFF2-40B4-BE49-F238E27FC236}">
                    <a16:creationId xmlns:a16="http://schemas.microsoft.com/office/drawing/2014/main" id="{C8CC2F90-96CF-3F44-E22D-44BE5B366510}"/>
                  </a:ext>
                </a:extLst>
              </p:cNvPr>
              <p:cNvCxnSpPr>
                <a:cxnSpLocks/>
                <a:stCxn id="85" idx="5"/>
                <a:endCxn id="79" idx="1"/>
              </p:cNvCxnSpPr>
              <p:nvPr/>
            </p:nvCxnSpPr>
            <p:spPr>
              <a:xfrm>
                <a:off x="3696108" y="3813170"/>
                <a:ext cx="540745" cy="3112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EDA3177-8F96-3023-3FD8-3917CD7CC6AB}"/>
                  </a:ext>
                </a:extLst>
              </p:cNvPr>
              <p:cNvCxnSpPr>
                <a:cxnSpLocks/>
                <a:stCxn id="84" idx="3"/>
                <a:endCxn id="80" idx="7"/>
              </p:cNvCxnSpPr>
              <p:nvPr/>
            </p:nvCxnSpPr>
            <p:spPr>
              <a:xfrm flipH="1">
                <a:off x="2002774" y="3339908"/>
                <a:ext cx="516173" cy="8752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1867EB3-8C62-FA07-F466-67A35089A3B1}"/>
                  </a:ext>
                </a:extLst>
              </p:cNvPr>
              <p:cNvCxnSpPr>
                <a:cxnSpLocks/>
                <a:stCxn id="78" idx="1"/>
              </p:cNvCxnSpPr>
              <p:nvPr/>
            </p:nvCxnSpPr>
            <p:spPr>
              <a:xfrm flipH="1" flipV="1">
                <a:off x="3337882" y="1278046"/>
                <a:ext cx="632259" cy="5789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353E521-0B9A-DF29-3C4E-2E3C0C5CF955}"/>
                  </a:ext>
                </a:extLst>
              </p:cNvPr>
              <p:cNvCxnSpPr>
                <a:cxnSpLocks/>
                <a:stCxn id="86" idx="4"/>
                <a:endCxn id="85" idx="0"/>
              </p:cNvCxnSpPr>
              <p:nvPr/>
            </p:nvCxnSpPr>
            <p:spPr>
              <a:xfrm>
                <a:off x="3279774" y="2643229"/>
                <a:ext cx="295369" cy="8779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275864B-DAF0-3207-4D4D-93835D786FD1}"/>
                  </a:ext>
                </a:extLst>
              </p:cNvPr>
              <p:cNvCxnSpPr>
                <a:cxnSpLocks/>
                <a:stCxn id="86" idx="3"/>
                <a:endCxn id="84" idx="7"/>
              </p:cNvCxnSpPr>
              <p:nvPr/>
            </p:nvCxnSpPr>
            <p:spPr>
              <a:xfrm flipH="1">
                <a:off x="2760878" y="2593124"/>
                <a:ext cx="397930" cy="50485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E4E217A-FEA9-2B62-CDB5-D29C341D3EC9}"/>
                  </a:ext>
                </a:extLst>
              </p:cNvPr>
              <p:cNvCxnSpPr>
                <a:cxnSpLocks/>
                <a:stCxn id="87" idx="4"/>
                <a:endCxn id="86" idx="0"/>
              </p:cNvCxnSpPr>
              <p:nvPr/>
            </p:nvCxnSpPr>
            <p:spPr>
              <a:xfrm flipH="1">
                <a:off x="3279774" y="1468785"/>
                <a:ext cx="43041" cy="83230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D70B953-29DD-1B6E-A2FD-9B1FF0C62019}"/>
                  </a:ext>
                </a:extLst>
              </p:cNvPr>
              <p:cNvCxnSpPr>
                <a:cxnSpLocks/>
                <a:stCxn id="83" idx="5"/>
                <a:endCxn id="84" idx="1"/>
              </p:cNvCxnSpPr>
              <p:nvPr/>
            </p:nvCxnSpPr>
            <p:spPr>
              <a:xfrm>
                <a:off x="2002775" y="2623829"/>
                <a:ext cx="516172" cy="4741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D6DEBD3-3203-6FC5-7DAF-F6A78C124DC6}"/>
                  </a:ext>
                </a:extLst>
              </p:cNvPr>
              <p:cNvCxnSpPr>
                <a:cxnSpLocks/>
                <a:stCxn id="82" idx="5"/>
                <a:endCxn id="86" idx="1"/>
              </p:cNvCxnSpPr>
              <p:nvPr/>
            </p:nvCxnSpPr>
            <p:spPr>
              <a:xfrm>
                <a:off x="2589808" y="2033116"/>
                <a:ext cx="569000" cy="31807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CF778657-5E19-1A46-77B9-F82BEEBCEBEA}"/>
                  </a:ext>
                </a:extLst>
              </p:cNvPr>
              <p:cNvCxnSpPr>
                <a:cxnSpLocks/>
                <a:stCxn id="87" idx="2"/>
                <a:endCxn id="82" idx="7"/>
              </p:cNvCxnSpPr>
              <p:nvPr/>
            </p:nvCxnSpPr>
            <p:spPr>
              <a:xfrm flipH="1">
                <a:off x="2589808" y="1297715"/>
                <a:ext cx="561936" cy="49347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B131147-1095-491B-0981-40DDAEFE951C}"/>
                  </a:ext>
                </a:extLst>
              </p:cNvPr>
              <p:cNvCxnSpPr>
                <a:cxnSpLocks/>
                <a:stCxn id="82" idx="3"/>
                <a:endCxn id="83" idx="7"/>
              </p:cNvCxnSpPr>
              <p:nvPr/>
            </p:nvCxnSpPr>
            <p:spPr>
              <a:xfrm flipH="1">
                <a:off x="2002775" y="2033116"/>
                <a:ext cx="345102" cy="34878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AD650FF-798F-EC79-40F8-EC5926303BC6}"/>
                  </a:ext>
                </a:extLst>
              </p:cNvPr>
              <p:cNvCxnSpPr>
                <a:cxnSpLocks/>
                <a:stCxn id="87" idx="2"/>
                <a:endCxn id="81" idx="6"/>
              </p:cNvCxnSpPr>
              <p:nvPr/>
            </p:nvCxnSpPr>
            <p:spPr>
              <a:xfrm flipH="1">
                <a:off x="1334933" y="1297715"/>
                <a:ext cx="18168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D2CDC5DE-98DE-9665-F478-3E54C786D661}"/>
                  </a:ext>
                </a:extLst>
              </p:cNvPr>
              <p:cNvCxnSpPr>
                <a:cxnSpLocks/>
                <a:stCxn id="82" idx="1"/>
                <a:endCxn id="81" idx="5"/>
              </p:cNvCxnSpPr>
              <p:nvPr/>
            </p:nvCxnSpPr>
            <p:spPr>
              <a:xfrm flipH="1" flipV="1">
                <a:off x="1284828" y="1418680"/>
                <a:ext cx="1063049" cy="37250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9CE7AD0-BA4E-B0FC-56A2-B56D9E88BB3C}"/>
                  </a:ext>
                </a:extLst>
              </p:cNvPr>
              <p:cNvCxnSpPr>
                <a:cxnSpLocks/>
                <a:stCxn id="83" idx="1"/>
                <a:endCxn id="81" idx="4"/>
              </p:cNvCxnSpPr>
              <p:nvPr/>
            </p:nvCxnSpPr>
            <p:spPr>
              <a:xfrm flipH="1" flipV="1">
                <a:off x="1163863" y="1468785"/>
                <a:ext cx="596981" cy="9131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D3EBB5CE-BA86-4C19-64CC-2ED9AF643C3C}"/>
                </a:ext>
              </a:extLst>
            </p:cNvPr>
            <p:cNvCxnSpPr>
              <a:cxnSpLocks/>
              <a:stCxn id="82" idx="4"/>
              <a:endCxn id="84" idx="0"/>
            </p:cNvCxnSpPr>
            <p:nvPr/>
          </p:nvCxnSpPr>
          <p:spPr>
            <a:xfrm>
              <a:off x="2468843" y="2083221"/>
              <a:ext cx="171070" cy="96465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E4E2554-ED83-A2C5-CE9A-1422C225EA75}"/>
                </a:ext>
              </a:extLst>
            </p:cNvPr>
            <p:cNvCxnSpPr>
              <a:cxnSpLocks/>
              <a:stCxn id="84" idx="5"/>
              <a:endCxn id="85" idx="2"/>
            </p:cNvCxnSpPr>
            <p:nvPr/>
          </p:nvCxnSpPr>
          <p:spPr>
            <a:xfrm>
              <a:off x="2760878" y="3339908"/>
              <a:ext cx="643194" cy="3522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8901863"/>
      </p:ext>
    </p:extLst>
  </p:cSld>
  <p:clrMapOvr>
    <a:masterClrMapping/>
  </p:clrMapOvr>
  <mc:AlternateContent xmlns:mc="http://schemas.openxmlformats.org/markup-compatibility/2006" xmlns:p14="http://schemas.microsoft.com/office/powerpoint/2010/main">
    <mc:Choice Requires="p14">
      <p:transition spd="slow" p14:dur="2000" advTm="600"/>
    </mc:Choice>
    <mc:Fallback xmlns="">
      <p:transition spd="slow" advTm="6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8E48-D680-CFAF-8F46-E5D59FAAAB7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9CA5FAC-9066-0AF8-FDDA-F85C3EE00D92}"/>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941068F4-52A9-7B54-BD41-F88005144371}"/>
              </a:ext>
            </a:extLst>
          </p:cNvPr>
          <p:cNvSpPr txBox="1"/>
          <p:nvPr/>
        </p:nvSpPr>
        <p:spPr>
          <a:xfrm>
            <a:off x="751436" y="0"/>
            <a:ext cx="10241107"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INTRODUCTION: CIFAR-10 AND CNN</a:t>
            </a:r>
          </a:p>
        </p:txBody>
      </p:sp>
      <p:sp>
        <p:nvSpPr>
          <p:cNvPr id="3" name="Footer Placeholder 2">
            <a:extLst>
              <a:ext uri="{FF2B5EF4-FFF2-40B4-BE49-F238E27FC236}">
                <a16:creationId xmlns:a16="http://schemas.microsoft.com/office/drawing/2014/main" id="{7D2F1598-C2F2-A152-ECB4-5B42A2CA457D}"/>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2BA02083-AFDC-77B1-C001-D53A53FECE23}"/>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5B3E9947-CD88-294D-C525-A8DC9C04A115}"/>
              </a:ext>
            </a:extLst>
          </p:cNvPr>
          <p:cNvSpPr txBox="1"/>
          <p:nvPr/>
        </p:nvSpPr>
        <p:spPr>
          <a:xfrm>
            <a:off x="8512624" y="6496019"/>
            <a:ext cx="3663004" cy="307777"/>
          </a:xfrm>
          <a:prstGeom prst="rect">
            <a:avLst/>
          </a:prstGeom>
          <a:noFill/>
        </p:spPr>
        <p:txBody>
          <a:bodyPr wrap="square">
            <a:spAutoFit/>
          </a:bodyPr>
          <a:lstStyle/>
          <a:p>
            <a:r>
              <a:rPr lang="en-GB" sz="1400" dirty="0">
                <a:solidFill>
                  <a:schemeClr val="bg1">
                    <a:lumMod val="50000"/>
                  </a:schemeClr>
                </a:solidFill>
                <a:latin typeface="Arial" panose="020B0604020202020204" pitchFamily="34" charset="0"/>
                <a:cs typeface="Arial" panose="020B0604020202020204" pitchFamily="34" charset="0"/>
              </a:rPr>
              <a:t>(</a:t>
            </a:r>
            <a:r>
              <a:rPr lang="en-GB" sz="1400" dirty="0" err="1">
                <a:solidFill>
                  <a:schemeClr val="bg1">
                    <a:lumMod val="50000"/>
                  </a:schemeClr>
                </a:solidFill>
                <a:latin typeface="Arial" panose="020B0604020202020204" pitchFamily="34" charset="0"/>
                <a:cs typeface="Arial" panose="020B0604020202020204" pitchFamily="34" charset="0"/>
              </a:rPr>
              <a:t>Krizhevsky</a:t>
            </a:r>
            <a:r>
              <a:rPr lang="en-GB" sz="1400" dirty="0">
                <a:solidFill>
                  <a:schemeClr val="bg1">
                    <a:lumMod val="50000"/>
                  </a:schemeClr>
                </a:solidFill>
                <a:latin typeface="Arial" panose="020B0604020202020204" pitchFamily="34" charset="0"/>
                <a:cs typeface="Arial" panose="020B0604020202020204" pitchFamily="34" charset="0"/>
              </a:rPr>
              <a:t>, N.D.; Russell &amp; Norvig, 2021)</a:t>
            </a:r>
            <a:endParaRPr lang="en-GB" sz="1400" dirty="0">
              <a:solidFill>
                <a:schemeClr val="bg1">
                  <a:lumMod val="50000"/>
                </a:schemeClr>
              </a:solidFill>
            </a:endParaRPr>
          </a:p>
        </p:txBody>
      </p:sp>
      <p:pic>
        <p:nvPicPr>
          <p:cNvPr id="1030" name="Picture 6">
            <a:extLst>
              <a:ext uri="{FF2B5EF4-FFF2-40B4-BE49-F238E27FC236}">
                <a16:creationId xmlns:a16="http://schemas.microsoft.com/office/drawing/2014/main" id="{8A6FD585-B5D6-5ADE-B675-6ABA21C68C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60" y="920147"/>
            <a:ext cx="5328592" cy="54381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B63C198-02F7-84F2-3FE5-D483EF09F72E}"/>
              </a:ext>
            </a:extLst>
          </p:cNvPr>
          <p:cNvSpPr txBox="1"/>
          <p:nvPr/>
        </p:nvSpPr>
        <p:spPr>
          <a:xfrm>
            <a:off x="263352" y="6372909"/>
            <a:ext cx="2245679"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FIGURE 3 | </a:t>
            </a:r>
            <a:r>
              <a:rPr lang="en-GB" sz="1200" dirty="0">
                <a:latin typeface="Arial" panose="020B0604020202020204" pitchFamily="34" charset="0"/>
                <a:cs typeface="Arial" panose="020B0604020202020204" pitchFamily="34" charset="0"/>
              </a:rPr>
              <a:t>CIFAR-10 dataset</a:t>
            </a:r>
          </a:p>
        </p:txBody>
      </p:sp>
      <p:grpSp>
        <p:nvGrpSpPr>
          <p:cNvPr id="4" name="Group 3">
            <a:extLst>
              <a:ext uri="{FF2B5EF4-FFF2-40B4-BE49-F238E27FC236}">
                <a16:creationId xmlns:a16="http://schemas.microsoft.com/office/drawing/2014/main" id="{1A3C7D9F-DC66-13CE-F55A-D6A9C71FC0B7}"/>
              </a:ext>
            </a:extLst>
          </p:cNvPr>
          <p:cNvGrpSpPr/>
          <p:nvPr/>
        </p:nvGrpSpPr>
        <p:grpSpPr>
          <a:xfrm>
            <a:off x="5807968" y="1036857"/>
            <a:ext cx="5966840" cy="5382283"/>
            <a:chOff x="5807968" y="1036857"/>
            <a:chExt cx="5966840" cy="5382283"/>
          </a:xfrm>
        </p:grpSpPr>
        <p:pic>
          <p:nvPicPr>
            <p:cNvPr id="13" name="Picture 12">
              <a:extLst>
                <a:ext uri="{FF2B5EF4-FFF2-40B4-BE49-F238E27FC236}">
                  <a16:creationId xmlns:a16="http://schemas.microsoft.com/office/drawing/2014/main" id="{B96294ED-7E73-02BA-E24D-C2648AEB86AA}"/>
                </a:ext>
              </a:extLst>
            </p:cNvPr>
            <p:cNvPicPr>
              <a:picLocks noChangeAspect="1"/>
            </p:cNvPicPr>
            <p:nvPr/>
          </p:nvPicPr>
          <p:blipFill>
            <a:blip r:embed="rId6"/>
            <a:stretch>
              <a:fillRect/>
            </a:stretch>
          </p:blipFill>
          <p:spPr>
            <a:xfrm>
              <a:off x="5879976" y="1036857"/>
              <a:ext cx="5894832" cy="2602730"/>
            </a:xfrm>
            <a:prstGeom prst="rect">
              <a:avLst/>
            </a:prstGeom>
          </p:spPr>
        </p:pic>
        <p:pic>
          <p:nvPicPr>
            <p:cNvPr id="16" name="Picture 15">
              <a:extLst>
                <a:ext uri="{FF2B5EF4-FFF2-40B4-BE49-F238E27FC236}">
                  <a16:creationId xmlns:a16="http://schemas.microsoft.com/office/drawing/2014/main" id="{56F79832-E47A-C212-1EFB-13930E152C7B}"/>
                </a:ext>
              </a:extLst>
            </p:cNvPr>
            <p:cNvPicPr>
              <a:picLocks noChangeAspect="1"/>
            </p:cNvPicPr>
            <p:nvPr/>
          </p:nvPicPr>
          <p:blipFill>
            <a:blip r:embed="rId7"/>
            <a:stretch>
              <a:fillRect/>
            </a:stretch>
          </p:blipFill>
          <p:spPr>
            <a:xfrm>
              <a:off x="5879976" y="3639587"/>
              <a:ext cx="5894832" cy="2641054"/>
            </a:xfrm>
            <a:prstGeom prst="rect">
              <a:avLst/>
            </a:prstGeom>
          </p:spPr>
        </p:pic>
        <p:sp>
          <p:nvSpPr>
            <p:cNvPr id="17" name="TextBox 16">
              <a:extLst>
                <a:ext uri="{FF2B5EF4-FFF2-40B4-BE49-F238E27FC236}">
                  <a16:creationId xmlns:a16="http://schemas.microsoft.com/office/drawing/2014/main" id="{A854F3B1-364A-9640-D59F-EC019A40F166}"/>
                </a:ext>
              </a:extLst>
            </p:cNvPr>
            <p:cNvSpPr txBox="1"/>
            <p:nvPr/>
          </p:nvSpPr>
          <p:spPr>
            <a:xfrm>
              <a:off x="5807968" y="6142141"/>
              <a:ext cx="2746265"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FIGURE 4 | </a:t>
              </a:r>
              <a:r>
                <a:rPr lang="en-GB" sz="1200" dirty="0">
                  <a:latin typeface="Arial" panose="020B0604020202020204" pitchFamily="34" charset="0"/>
                  <a:cs typeface="Arial" panose="020B0604020202020204" pitchFamily="34" charset="0"/>
                </a:rPr>
                <a:t>CNN Model 5 Predictions</a:t>
              </a:r>
            </a:p>
          </p:txBody>
        </p:sp>
      </p:grpSp>
      <p:pic>
        <p:nvPicPr>
          <p:cNvPr id="31" name="Audio 30">
            <a:hlinkClick r:id="" action="ppaction://media"/>
            <a:extLst>
              <a:ext uri="{FF2B5EF4-FFF2-40B4-BE49-F238E27FC236}">
                <a16:creationId xmlns:a16="http://schemas.microsoft.com/office/drawing/2014/main" id="{35AB51AC-384D-CCC8-FEEC-54C178E8C83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87500" t="-287500" r="-287500" b="-287500"/>
          <a:stretch>
            <a:fillRect/>
          </a:stretch>
        </p:blipFill>
        <p:spPr>
          <a:xfrm>
            <a:off x="10052304" y="4718304"/>
            <a:ext cx="2057400" cy="2057400"/>
          </a:xfrm>
          <a:prstGeom prst="ellipse">
            <a:avLst/>
          </a:prstGeom>
        </p:spPr>
      </p:pic>
      <p:grpSp>
        <p:nvGrpSpPr>
          <p:cNvPr id="45" name="Group 44">
            <a:extLst>
              <a:ext uri="{FF2B5EF4-FFF2-40B4-BE49-F238E27FC236}">
                <a16:creationId xmlns:a16="http://schemas.microsoft.com/office/drawing/2014/main" id="{E42861C9-82C7-672D-A7B4-0F49E8C96315}"/>
              </a:ext>
            </a:extLst>
          </p:cNvPr>
          <p:cNvGrpSpPr/>
          <p:nvPr/>
        </p:nvGrpSpPr>
        <p:grpSpPr>
          <a:xfrm>
            <a:off x="83950" y="42374"/>
            <a:ext cx="704042" cy="695764"/>
            <a:chOff x="455861" y="643519"/>
            <a:chExt cx="5568131" cy="5568131"/>
          </a:xfrm>
        </p:grpSpPr>
        <p:grpSp>
          <p:nvGrpSpPr>
            <p:cNvPr id="46" name="Group 45">
              <a:extLst>
                <a:ext uri="{FF2B5EF4-FFF2-40B4-BE49-F238E27FC236}">
                  <a16:creationId xmlns:a16="http://schemas.microsoft.com/office/drawing/2014/main" id="{BAA9E2A3-BD99-C927-B9DD-8DA1CA835928}"/>
                </a:ext>
              </a:extLst>
            </p:cNvPr>
            <p:cNvGrpSpPr/>
            <p:nvPr/>
          </p:nvGrpSpPr>
          <p:grpSpPr>
            <a:xfrm>
              <a:off x="455861" y="643519"/>
              <a:ext cx="5568131" cy="5568131"/>
              <a:chOff x="455861" y="643519"/>
              <a:chExt cx="5568131" cy="5568131"/>
            </a:xfrm>
          </p:grpSpPr>
          <p:sp>
            <p:nvSpPr>
              <p:cNvPr id="49" name="Rectangle 48">
                <a:extLst>
                  <a:ext uri="{FF2B5EF4-FFF2-40B4-BE49-F238E27FC236}">
                    <a16:creationId xmlns:a16="http://schemas.microsoft.com/office/drawing/2014/main" id="{02541283-104A-C4DF-ACF1-886CB95081A8}"/>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0" name="Graphic 49" descr="Cat with solid fill">
                <a:extLst>
                  <a:ext uri="{FF2B5EF4-FFF2-40B4-BE49-F238E27FC236}">
                    <a16:creationId xmlns:a16="http://schemas.microsoft.com/office/drawing/2014/main" id="{ACBFA41D-7E24-F76D-E7B2-ADCEC101A9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51" name="Graphic 50" descr="Convertible with solid fill">
                <a:extLst>
                  <a:ext uri="{FF2B5EF4-FFF2-40B4-BE49-F238E27FC236}">
                    <a16:creationId xmlns:a16="http://schemas.microsoft.com/office/drawing/2014/main" id="{BA39C13A-D8EB-0A41-005B-A6709A2327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52" name="Graphic 51" descr="Airplane with solid fill">
                <a:extLst>
                  <a:ext uri="{FF2B5EF4-FFF2-40B4-BE49-F238E27FC236}">
                    <a16:creationId xmlns:a16="http://schemas.microsoft.com/office/drawing/2014/main" id="{90B8BE48-0931-B90E-E433-F97C209612B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53" name="Oval 52">
                <a:extLst>
                  <a:ext uri="{FF2B5EF4-FFF2-40B4-BE49-F238E27FC236}">
                    <a16:creationId xmlns:a16="http://schemas.microsoft.com/office/drawing/2014/main" id="{2297D745-FBD6-871F-9628-C05EC45EC482}"/>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00D29154-4D14-A181-D8FB-63211BE5EB4D}"/>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Oval 54">
                <a:extLst>
                  <a:ext uri="{FF2B5EF4-FFF2-40B4-BE49-F238E27FC236}">
                    <a16:creationId xmlns:a16="http://schemas.microsoft.com/office/drawing/2014/main" id="{6296C401-94DA-74E9-8F90-49966D69BA83}"/>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8ED7C60C-C9BC-9E45-FE99-4C73575A1DFC}"/>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EC381FAA-EAA4-51EF-E475-D7EAC2868D94}"/>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9CEA650E-8379-E8D1-A25D-11CABFEDD8E9}"/>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7B10C10E-1DE6-B978-6292-72487150728C}"/>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B0AA6CBB-C889-733C-3D8A-DFFE248BA897}"/>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6193DB0B-E828-A914-D93F-27335B3C7051}"/>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EA7C639-D351-F38B-4057-AA1BBE276867}"/>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CCFBA5B8-C85E-4FD9-1CD2-772190643F6F}"/>
                  </a:ext>
                </a:extLst>
              </p:cNvPr>
              <p:cNvCxnSpPr>
                <a:cxnSpLocks/>
                <a:stCxn id="60" idx="5"/>
                <a:endCxn id="54"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99FBD563-9D52-83FF-7BAB-FA51EACE4F18}"/>
                  </a:ext>
                </a:extLst>
              </p:cNvPr>
              <p:cNvCxnSpPr>
                <a:cxnSpLocks/>
                <a:stCxn id="59" idx="3"/>
                <a:endCxn id="55"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D6C8346A-A8F7-E02B-0AC1-D328F75DD456}"/>
                  </a:ext>
                </a:extLst>
              </p:cNvPr>
              <p:cNvCxnSpPr>
                <a:cxnSpLocks/>
                <a:stCxn id="53"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90728AD1-71A5-F76A-B8DD-B3580E85F017}"/>
                  </a:ext>
                </a:extLst>
              </p:cNvPr>
              <p:cNvCxnSpPr>
                <a:cxnSpLocks/>
                <a:stCxn id="61" idx="4"/>
                <a:endCxn id="60"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6D3350F0-25B5-C6F7-4129-6CBF3B0F7985}"/>
                  </a:ext>
                </a:extLst>
              </p:cNvPr>
              <p:cNvCxnSpPr>
                <a:cxnSpLocks/>
                <a:stCxn id="61" idx="3"/>
                <a:endCxn id="59"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25CF5D06-DB33-F483-FC13-DF190FF16250}"/>
                  </a:ext>
                </a:extLst>
              </p:cNvPr>
              <p:cNvCxnSpPr>
                <a:cxnSpLocks/>
                <a:stCxn id="62" idx="4"/>
                <a:endCxn id="61"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3FACF03D-6E30-9243-2C64-F6567C8C5BF5}"/>
                  </a:ext>
                </a:extLst>
              </p:cNvPr>
              <p:cNvCxnSpPr>
                <a:cxnSpLocks/>
                <a:stCxn id="58" idx="5"/>
                <a:endCxn id="59"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454AD081-1CBF-DE82-1C7C-21ABDBF14A8C}"/>
                  </a:ext>
                </a:extLst>
              </p:cNvPr>
              <p:cNvCxnSpPr>
                <a:cxnSpLocks/>
                <a:stCxn id="57" idx="5"/>
                <a:endCxn id="61"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D56D5410-78CB-3CCA-C258-B2999DBD9A37}"/>
                  </a:ext>
                </a:extLst>
              </p:cNvPr>
              <p:cNvCxnSpPr>
                <a:cxnSpLocks/>
                <a:stCxn id="62" idx="2"/>
                <a:endCxn id="57"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72FA830-92BF-382C-63B5-5A4913B22D1F}"/>
                  </a:ext>
                </a:extLst>
              </p:cNvPr>
              <p:cNvCxnSpPr>
                <a:cxnSpLocks/>
                <a:stCxn id="57" idx="3"/>
                <a:endCxn id="58"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B6CE532A-CCEC-39B9-C802-100397E0092A}"/>
                  </a:ext>
                </a:extLst>
              </p:cNvPr>
              <p:cNvCxnSpPr>
                <a:cxnSpLocks/>
                <a:stCxn id="62" idx="2"/>
                <a:endCxn id="56"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8B93958-0A68-F269-F404-CBE573B50363}"/>
                  </a:ext>
                </a:extLst>
              </p:cNvPr>
              <p:cNvCxnSpPr>
                <a:cxnSpLocks/>
                <a:stCxn id="57" idx="1"/>
                <a:endCxn id="56"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5D237350-C634-A0E8-EEC3-3C4AD8D06147}"/>
                  </a:ext>
                </a:extLst>
              </p:cNvPr>
              <p:cNvCxnSpPr>
                <a:cxnSpLocks/>
                <a:stCxn id="58" idx="1"/>
                <a:endCxn id="56"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C146D13B-EF2A-9900-F675-04C8DF4B0C5E}"/>
                </a:ext>
              </a:extLst>
            </p:cNvPr>
            <p:cNvCxnSpPr>
              <a:cxnSpLocks/>
              <a:stCxn id="57" idx="4"/>
              <a:endCxn id="59"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BFE2DFD-44DD-6129-25A6-514498D7DEBE}"/>
                </a:ext>
              </a:extLst>
            </p:cNvPr>
            <p:cNvCxnSpPr>
              <a:cxnSpLocks/>
              <a:stCxn id="59" idx="5"/>
              <a:endCxn id="60"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54104412"/>
      </p:ext>
    </p:extLst>
  </p:cSld>
  <p:clrMapOvr>
    <a:masterClrMapping/>
  </p:clrMapOvr>
  <mc:AlternateContent xmlns:mc="http://schemas.openxmlformats.org/markup-compatibility/2006" xmlns:p14="http://schemas.microsoft.com/office/powerpoint/2010/main">
    <mc:Choice Requires="p14">
      <p:transition spd="slow" p14:dur="2000" advTm="74914"/>
    </mc:Choice>
    <mc:Fallback xmlns="">
      <p:transition spd="slow" advTm="74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77A4F9-4AFB-B783-79B2-9B0D6DD91274}"/>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5107994D-165E-4D6D-5090-07D2AA36C1B0}"/>
              </a:ext>
            </a:extLst>
          </p:cNvPr>
          <p:cNvSpPr txBox="1"/>
          <p:nvPr/>
        </p:nvSpPr>
        <p:spPr>
          <a:xfrm>
            <a:off x="751437" y="0"/>
            <a:ext cx="9721080"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DATA LOADING</a:t>
            </a:r>
          </a:p>
        </p:txBody>
      </p:sp>
      <p:sp>
        <p:nvSpPr>
          <p:cNvPr id="3" name="Footer Placeholder 2">
            <a:extLst>
              <a:ext uri="{FF2B5EF4-FFF2-40B4-BE49-F238E27FC236}">
                <a16:creationId xmlns:a16="http://schemas.microsoft.com/office/drawing/2014/main" id="{2DAE0FA8-0133-BE17-D210-20BCA5269F34}"/>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9EBA2EF2-5873-91EC-1A96-5F7CF6F64876}"/>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87453CB1-9408-EBD7-3D7A-EB99BB2699F0}"/>
              </a:ext>
            </a:extLst>
          </p:cNvPr>
          <p:cNvSpPr txBox="1"/>
          <p:nvPr/>
        </p:nvSpPr>
        <p:spPr>
          <a:xfrm>
            <a:off x="9880958" y="6517568"/>
            <a:ext cx="2304257" cy="307777"/>
          </a:xfrm>
          <a:prstGeom prst="rect">
            <a:avLst/>
          </a:prstGeom>
          <a:noFill/>
        </p:spPr>
        <p:txBody>
          <a:bodyPr wrap="square">
            <a:spAutoFit/>
          </a:bodyPr>
          <a:lstStyle/>
          <a:p>
            <a:r>
              <a:rPr lang="en-GB" sz="1400" dirty="0">
                <a:solidFill>
                  <a:schemeClr val="bg1">
                    <a:lumMod val="50000"/>
                  </a:schemeClr>
                </a:solidFill>
                <a:latin typeface="Arial" panose="020B0604020202020204" pitchFamily="34" charset="0"/>
                <a:cs typeface="Arial" panose="020B0604020202020204" pitchFamily="34" charset="0"/>
              </a:rPr>
              <a:t>(TensorFlow, </a:t>
            </a:r>
            <a:r>
              <a:rPr lang="en-GB" sz="1400" dirty="0" err="1">
                <a:solidFill>
                  <a:schemeClr val="bg1">
                    <a:lumMod val="50000"/>
                  </a:schemeClr>
                </a:solidFill>
                <a:latin typeface="Arial" panose="020B0604020202020204" pitchFamily="34" charset="0"/>
                <a:cs typeface="Arial" panose="020B0604020202020204" pitchFamily="34" charset="0"/>
              </a:rPr>
              <a:t>N.D.a</a:t>
            </a:r>
            <a:r>
              <a:rPr lang="en-GB" sz="1400" dirty="0">
                <a:solidFill>
                  <a:schemeClr val="bg1">
                    <a:lumMod val="50000"/>
                  </a:schemeClr>
                </a:solidFill>
                <a:latin typeface="Arial" panose="020B0604020202020204" pitchFamily="34" charset="0"/>
                <a:cs typeface="Arial" panose="020B0604020202020204" pitchFamily="34" charset="0"/>
              </a:rPr>
              <a:t>; </a:t>
            </a:r>
            <a:r>
              <a:rPr lang="en-GB" sz="1400" dirty="0" err="1">
                <a:solidFill>
                  <a:schemeClr val="bg1">
                    <a:lumMod val="50000"/>
                  </a:schemeClr>
                </a:solidFill>
                <a:latin typeface="Arial" panose="020B0604020202020204" pitchFamily="34" charset="0"/>
                <a:cs typeface="Arial" panose="020B0604020202020204" pitchFamily="34" charset="0"/>
              </a:rPr>
              <a:t>N.D.c</a:t>
            </a:r>
            <a:r>
              <a:rPr lang="en-GB" sz="1400" dirty="0">
                <a:solidFill>
                  <a:schemeClr val="bg1">
                    <a:lumMod val="50000"/>
                  </a:schemeClr>
                </a:solidFill>
                <a:latin typeface="Arial" panose="020B0604020202020204" pitchFamily="34" charset="0"/>
                <a:cs typeface="Arial" panose="020B0604020202020204" pitchFamily="34" charset="0"/>
              </a:rPr>
              <a:t>)</a:t>
            </a:r>
            <a:endParaRPr lang="en-GB" sz="1400" dirty="0">
              <a:solidFill>
                <a:schemeClr val="bg1">
                  <a:lumMod val="50000"/>
                </a:schemeClr>
              </a:solidFill>
            </a:endParaRPr>
          </a:p>
        </p:txBody>
      </p:sp>
      <p:pic>
        <p:nvPicPr>
          <p:cNvPr id="1030" name="Picture 6">
            <a:extLst>
              <a:ext uri="{FF2B5EF4-FFF2-40B4-BE49-F238E27FC236}">
                <a16:creationId xmlns:a16="http://schemas.microsoft.com/office/drawing/2014/main" id="{2DFC7E29-DCDA-F7A1-E8DD-46FC18EFBD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360" y="920147"/>
            <a:ext cx="5328592" cy="54381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70D4197-B616-0631-B8F2-63E125B89694}"/>
              </a:ext>
            </a:extLst>
          </p:cNvPr>
          <p:cNvSpPr txBox="1"/>
          <p:nvPr/>
        </p:nvSpPr>
        <p:spPr>
          <a:xfrm>
            <a:off x="263352" y="6372909"/>
            <a:ext cx="2245679"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FIGURE 3 | </a:t>
            </a:r>
            <a:r>
              <a:rPr lang="en-GB" sz="1200" dirty="0">
                <a:latin typeface="Arial" panose="020B0604020202020204" pitchFamily="34" charset="0"/>
                <a:cs typeface="Arial" panose="020B0604020202020204" pitchFamily="34" charset="0"/>
              </a:rPr>
              <a:t>CIFAR-10 dataset</a:t>
            </a:r>
          </a:p>
        </p:txBody>
      </p:sp>
      <p:grpSp>
        <p:nvGrpSpPr>
          <p:cNvPr id="38" name="Group 37">
            <a:extLst>
              <a:ext uri="{FF2B5EF4-FFF2-40B4-BE49-F238E27FC236}">
                <a16:creationId xmlns:a16="http://schemas.microsoft.com/office/drawing/2014/main" id="{30D6A7FF-224F-48A9-8BE6-A4E2F23E7B4A}"/>
              </a:ext>
            </a:extLst>
          </p:cNvPr>
          <p:cNvGrpSpPr/>
          <p:nvPr/>
        </p:nvGrpSpPr>
        <p:grpSpPr>
          <a:xfrm>
            <a:off x="6378934" y="762829"/>
            <a:ext cx="5428282" cy="5672943"/>
            <a:chOff x="6627904" y="805058"/>
            <a:chExt cx="5428282" cy="5672943"/>
          </a:xfrm>
        </p:grpSpPr>
        <p:pic>
          <p:nvPicPr>
            <p:cNvPr id="24" name="Picture 23">
              <a:extLst>
                <a:ext uri="{FF2B5EF4-FFF2-40B4-BE49-F238E27FC236}">
                  <a16:creationId xmlns:a16="http://schemas.microsoft.com/office/drawing/2014/main" id="{4C4ED7EE-2DD6-0873-5E61-E4D1E5B82197}"/>
                </a:ext>
              </a:extLst>
            </p:cNvPr>
            <p:cNvPicPr>
              <a:picLocks noChangeAspect="1"/>
            </p:cNvPicPr>
            <p:nvPr/>
          </p:nvPicPr>
          <p:blipFill>
            <a:blip r:embed="rId6"/>
            <a:stretch>
              <a:fillRect/>
            </a:stretch>
          </p:blipFill>
          <p:spPr>
            <a:xfrm>
              <a:off x="6723415" y="2017126"/>
              <a:ext cx="4171134" cy="602276"/>
            </a:xfrm>
            <a:prstGeom prst="rect">
              <a:avLst/>
            </a:prstGeom>
          </p:spPr>
        </p:pic>
        <p:sp>
          <p:nvSpPr>
            <p:cNvPr id="25" name="TextBox 24">
              <a:extLst>
                <a:ext uri="{FF2B5EF4-FFF2-40B4-BE49-F238E27FC236}">
                  <a16:creationId xmlns:a16="http://schemas.microsoft.com/office/drawing/2014/main" id="{F8FC6529-B0C7-A513-6D43-E0FA9F365D6E}"/>
                </a:ext>
              </a:extLst>
            </p:cNvPr>
            <p:cNvSpPr txBox="1"/>
            <p:nvPr/>
          </p:nvSpPr>
          <p:spPr>
            <a:xfrm>
              <a:off x="6635390" y="805058"/>
              <a:ext cx="972778" cy="369332"/>
            </a:xfrm>
            <a:prstGeom prst="rect">
              <a:avLst/>
            </a:prstGeom>
            <a:noFill/>
          </p:spPr>
          <p:txBody>
            <a:bodyPr wrap="square" rtlCol="0">
              <a:spAutoFit/>
            </a:bodyPr>
            <a:lstStyle/>
            <a:p>
              <a:r>
                <a:rPr lang="en-GB" b="1" dirty="0"/>
                <a:t>IMPORT</a:t>
              </a:r>
            </a:p>
          </p:txBody>
        </p:sp>
        <p:sp>
          <p:nvSpPr>
            <p:cNvPr id="26" name="TextBox 25">
              <a:extLst>
                <a:ext uri="{FF2B5EF4-FFF2-40B4-BE49-F238E27FC236}">
                  <a16:creationId xmlns:a16="http://schemas.microsoft.com/office/drawing/2014/main" id="{43711484-B64B-4758-4966-637EC15B8C14}"/>
                </a:ext>
              </a:extLst>
            </p:cNvPr>
            <p:cNvSpPr txBox="1"/>
            <p:nvPr/>
          </p:nvSpPr>
          <p:spPr>
            <a:xfrm>
              <a:off x="6627904" y="1724874"/>
              <a:ext cx="716093" cy="369332"/>
            </a:xfrm>
            <a:prstGeom prst="rect">
              <a:avLst/>
            </a:prstGeom>
            <a:noFill/>
          </p:spPr>
          <p:txBody>
            <a:bodyPr wrap="none" rtlCol="0">
              <a:spAutoFit/>
            </a:bodyPr>
            <a:lstStyle/>
            <a:p>
              <a:r>
                <a:rPr lang="en-GB" b="1" dirty="0"/>
                <a:t>LOAD</a:t>
              </a:r>
            </a:p>
          </p:txBody>
        </p:sp>
        <p:pic>
          <p:nvPicPr>
            <p:cNvPr id="29" name="Picture 28">
              <a:extLst>
                <a:ext uri="{FF2B5EF4-FFF2-40B4-BE49-F238E27FC236}">
                  <a16:creationId xmlns:a16="http://schemas.microsoft.com/office/drawing/2014/main" id="{BC2FBC47-D9DA-4D1F-2A90-1F3D1265F9C0}"/>
                </a:ext>
              </a:extLst>
            </p:cNvPr>
            <p:cNvPicPr>
              <a:picLocks noChangeAspect="1"/>
            </p:cNvPicPr>
            <p:nvPr/>
          </p:nvPicPr>
          <p:blipFill>
            <a:blip r:embed="rId7"/>
            <a:stretch>
              <a:fillRect/>
            </a:stretch>
          </p:blipFill>
          <p:spPr>
            <a:xfrm>
              <a:off x="6743163" y="2858541"/>
              <a:ext cx="5313023" cy="224965"/>
            </a:xfrm>
            <a:prstGeom prst="rect">
              <a:avLst/>
            </a:prstGeom>
          </p:spPr>
        </p:pic>
        <p:sp>
          <p:nvSpPr>
            <p:cNvPr id="32" name="TextBox 31">
              <a:extLst>
                <a:ext uri="{FF2B5EF4-FFF2-40B4-BE49-F238E27FC236}">
                  <a16:creationId xmlns:a16="http://schemas.microsoft.com/office/drawing/2014/main" id="{D89129D3-5FE3-1211-ED36-5A1173B4F170}"/>
                </a:ext>
              </a:extLst>
            </p:cNvPr>
            <p:cNvSpPr txBox="1"/>
            <p:nvPr/>
          </p:nvSpPr>
          <p:spPr>
            <a:xfrm>
              <a:off x="6635390" y="2558310"/>
              <a:ext cx="761747" cy="369332"/>
            </a:xfrm>
            <a:prstGeom prst="rect">
              <a:avLst/>
            </a:prstGeom>
            <a:noFill/>
          </p:spPr>
          <p:txBody>
            <a:bodyPr wrap="square" rtlCol="0">
              <a:spAutoFit/>
            </a:bodyPr>
            <a:lstStyle/>
            <a:p>
              <a:r>
                <a:rPr lang="en-GB" b="1" dirty="0"/>
                <a:t>LABEL</a:t>
              </a:r>
            </a:p>
          </p:txBody>
        </p:sp>
        <p:pic>
          <p:nvPicPr>
            <p:cNvPr id="34" name="Picture 33">
              <a:extLst>
                <a:ext uri="{FF2B5EF4-FFF2-40B4-BE49-F238E27FC236}">
                  <a16:creationId xmlns:a16="http://schemas.microsoft.com/office/drawing/2014/main" id="{53036C02-85A6-B907-A6D2-EF98E7173DBA}"/>
                </a:ext>
              </a:extLst>
            </p:cNvPr>
            <p:cNvPicPr>
              <a:picLocks noChangeAspect="1"/>
            </p:cNvPicPr>
            <p:nvPr/>
          </p:nvPicPr>
          <p:blipFill>
            <a:blip r:embed="rId8"/>
            <a:stretch>
              <a:fillRect/>
            </a:stretch>
          </p:blipFill>
          <p:spPr>
            <a:xfrm>
              <a:off x="6723415" y="3312536"/>
              <a:ext cx="4171134" cy="3165465"/>
            </a:xfrm>
            <a:prstGeom prst="rect">
              <a:avLst/>
            </a:prstGeom>
          </p:spPr>
        </p:pic>
        <p:sp>
          <p:nvSpPr>
            <p:cNvPr id="35" name="TextBox 34">
              <a:extLst>
                <a:ext uri="{FF2B5EF4-FFF2-40B4-BE49-F238E27FC236}">
                  <a16:creationId xmlns:a16="http://schemas.microsoft.com/office/drawing/2014/main" id="{EEEEE140-D82E-53A2-255D-989AF9B58095}"/>
                </a:ext>
              </a:extLst>
            </p:cNvPr>
            <p:cNvSpPr txBox="1"/>
            <p:nvPr/>
          </p:nvSpPr>
          <p:spPr>
            <a:xfrm>
              <a:off x="6627904" y="3026838"/>
              <a:ext cx="1154675" cy="369332"/>
            </a:xfrm>
            <a:prstGeom prst="rect">
              <a:avLst/>
            </a:prstGeom>
            <a:noFill/>
          </p:spPr>
          <p:txBody>
            <a:bodyPr wrap="none" rtlCol="0">
              <a:spAutoFit/>
            </a:bodyPr>
            <a:lstStyle/>
            <a:p>
              <a:r>
                <a:rPr lang="en-GB" b="1" dirty="0"/>
                <a:t>VISUALISE</a:t>
              </a:r>
            </a:p>
          </p:txBody>
        </p:sp>
        <p:pic>
          <p:nvPicPr>
            <p:cNvPr id="37" name="Picture 36">
              <a:extLst>
                <a:ext uri="{FF2B5EF4-FFF2-40B4-BE49-F238E27FC236}">
                  <a16:creationId xmlns:a16="http://schemas.microsoft.com/office/drawing/2014/main" id="{41E02A82-5EB1-FAA3-6D04-1E1D2FE0C4BD}"/>
                </a:ext>
              </a:extLst>
            </p:cNvPr>
            <p:cNvPicPr>
              <a:picLocks noChangeAspect="1"/>
            </p:cNvPicPr>
            <p:nvPr/>
          </p:nvPicPr>
          <p:blipFill>
            <a:blip r:embed="rId9"/>
            <a:stretch>
              <a:fillRect/>
            </a:stretch>
          </p:blipFill>
          <p:spPr>
            <a:xfrm>
              <a:off x="6723416" y="1101535"/>
              <a:ext cx="4171134" cy="686008"/>
            </a:xfrm>
            <a:prstGeom prst="rect">
              <a:avLst/>
            </a:prstGeom>
          </p:spPr>
        </p:pic>
      </p:grpSp>
      <p:sp>
        <p:nvSpPr>
          <p:cNvPr id="39" name="TextBox 38">
            <a:extLst>
              <a:ext uri="{FF2B5EF4-FFF2-40B4-BE49-F238E27FC236}">
                <a16:creationId xmlns:a16="http://schemas.microsoft.com/office/drawing/2014/main" id="{C0E4A241-109E-E38E-E76D-7DFFADD4C535}"/>
              </a:ext>
            </a:extLst>
          </p:cNvPr>
          <p:cNvSpPr txBox="1"/>
          <p:nvPr/>
        </p:nvSpPr>
        <p:spPr>
          <a:xfrm>
            <a:off x="6405038" y="6442071"/>
            <a:ext cx="3556936" cy="276999"/>
          </a:xfrm>
          <a:prstGeom prst="rect">
            <a:avLst/>
          </a:prstGeom>
          <a:noFill/>
        </p:spPr>
        <p:txBody>
          <a:bodyPr wrap="none" rtlCol="0">
            <a:spAutoFit/>
          </a:bodyPr>
          <a:lstStyle/>
          <a:p>
            <a:r>
              <a:rPr lang="en-GB" sz="1200" b="1" dirty="0">
                <a:latin typeface="Arial" panose="020B0604020202020204" pitchFamily="34" charset="0"/>
                <a:cs typeface="Arial" panose="020B0604020202020204" pitchFamily="34" charset="0"/>
              </a:rPr>
              <a:t>FIGURE 5 | </a:t>
            </a:r>
            <a:r>
              <a:rPr lang="en-GB" sz="1200" dirty="0">
                <a:latin typeface="Arial" panose="020B0604020202020204" pitchFamily="34" charset="0"/>
                <a:cs typeface="Arial" panose="020B0604020202020204" pitchFamily="34" charset="0"/>
              </a:rPr>
              <a:t>Load and visualise CIFAR-10 dataset</a:t>
            </a:r>
          </a:p>
        </p:txBody>
      </p:sp>
      <p:pic>
        <p:nvPicPr>
          <p:cNvPr id="40" name="Audio 39">
            <a:hlinkClick r:id="" action="ppaction://media"/>
            <a:extLst>
              <a:ext uri="{FF2B5EF4-FFF2-40B4-BE49-F238E27FC236}">
                <a16:creationId xmlns:a16="http://schemas.microsoft.com/office/drawing/2014/main" id="{FEC85A7F-58A6-6E90-54DE-9DF02E2CA32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87500" t="-287500" r="-287500" b="-287500"/>
          <a:stretch>
            <a:fillRect/>
          </a:stretch>
        </p:blipFill>
        <p:spPr>
          <a:xfrm>
            <a:off x="10052304" y="4718304"/>
            <a:ext cx="2057400" cy="2057400"/>
          </a:xfrm>
          <a:prstGeom prst="ellipse">
            <a:avLst/>
          </a:prstGeom>
        </p:spPr>
      </p:pic>
      <p:grpSp>
        <p:nvGrpSpPr>
          <p:cNvPr id="51" name="Group 50">
            <a:extLst>
              <a:ext uri="{FF2B5EF4-FFF2-40B4-BE49-F238E27FC236}">
                <a16:creationId xmlns:a16="http://schemas.microsoft.com/office/drawing/2014/main" id="{E7824807-F6E1-C7E5-8C4F-77CCD6B5E4AC}"/>
              </a:ext>
            </a:extLst>
          </p:cNvPr>
          <p:cNvGrpSpPr/>
          <p:nvPr/>
        </p:nvGrpSpPr>
        <p:grpSpPr>
          <a:xfrm>
            <a:off x="83950" y="42374"/>
            <a:ext cx="704042" cy="695764"/>
            <a:chOff x="455861" y="643519"/>
            <a:chExt cx="5568131" cy="5568131"/>
          </a:xfrm>
        </p:grpSpPr>
        <p:grpSp>
          <p:nvGrpSpPr>
            <p:cNvPr id="52" name="Group 51">
              <a:extLst>
                <a:ext uri="{FF2B5EF4-FFF2-40B4-BE49-F238E27FC236}">
                  <a16:creationId xmlns:a16="http://schemas.microsoft.com/office/drawing/2014/main" id="{47E8CD7E-F8C2-04C2-7A77-A59397646B01}"/>
                </a:ext>
              </a:extLst>
            </p:cNvPr>
            <p:cNvGrpSpPr/>
            <p:nvPr/>
          </p:nvGrpSpPr>
          <p:grpSpPr>
            <a:xfrm>
              <a:off x="455861" y="643519"/>
              <a:ext cx="5568131" cy="5568131"/>
              <a:chOff x="455861" y="643519"/>
              <a:chExt cx="5568131" cy="5568131"/>
            </a:xfrm>
          </p:grpSpPr>
          <p:sp>
            <p:nvSpPr>
              <p:cNvPr id="55" name="Rectangle 54">
                <a:extLst>
                  <a:ext uri="{FF2B5EF4-FFF2-40B4-BE49-F238E27FC236}">
                    <a16:creationId xmlns:a16="http://schemas.microsoft.com/office/drawing/2014/main" id="{0A3BBEBB-405D-719C-B38F-AA819CC06FEB}"/>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6" name="Graphic 55" descr="Cat with solid fill">
                <a:extLst>
                  <a:ext uri="{FF2B5EF4-FFF2-40B4-BE49-F238E27FC236}">
                    <a16:creationId xmlns:a16="http://schemas.microsoft.com/office/drawing/2014/main" id="{0AB94131-E382-28FA-7FEE-2A3813BB3C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3878031" y="908720"/>
                <a:ext cx="1907458" cy="1907458"/>
              </a:xfrm>
              <a:prstGeom prst="rect">
                <a:avLst/>
              </a:prstGeom>
            </p:spPr>
          </p:pic>
          <p:pic>
            <p:nvPicPr>
              <p:cNvPr id="57" name="Graphic 56" descr="Convertible with solid fill">
                <a:extLst>
                  <a:ext uri="{FF2B5EF4-FFF2-40B4-BE49-F238E27FC236}">
                    <a16:creationId xmlns:a16="http://schemas.microsoft.com/office/drawing/2014/main" id="{DD2126DC-6F82-EAC3-1A30-4D887F7122B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3595" y="3871574"/>
                <a:ext cx="2203293" cy="2203293"/>
              </a:xfrm>
              <a:prstGeom prst="rect">
                <a:avLst/>
              </a:prstGeom>
            </p:spPr>
          </p:pic>
          <p:pic>
            <p:nvPicPr>
              <p:cNvPr id="58" name="Graphic 57" descr="Airplane with solid fill">
                <a:extLst>
                  <a:ext uri="{FF2B5EF4-FFF2-40B4-BE49-F238E27FC236}">
                    <a16:creationId xmlns:a16="http://schemas.microsoft.com/office/drawing/2014/main" id="{1C1374B6-7290-BFD3-2CEA-A6A33BD7B0C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920036" y="3764575"/>
                <a:ext cx="1907458" cy="1907458"/>
              </a:xfrm>
              <a:prstGeom prst="rect">
                <a:avLst/>
              </a:prstGeom>
            </p:spPr>
          </p:pic>
          <p:sp>
            <p:nvSpPr>
              <p:cNvPr id="59" name="Oval 58">
                <a:extLst>
                  <a:ext uri="{FF2B5EF4-FFF2-40B4-BE49-F238E27FC236}">
                    <a16:creationId xmlns:a16="http://schemas.microsoft.com/office/drawing/2014/main" id="{F36DFB34-796D-EC6E-E36C-D48AE7561775}"/>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BDBFA1A5-AB8B-6DC7-8165-E3038472AB49}"/>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Oval 60">
                <a:extLst>
                  <a:ext uri="{FF2B5EF4-FFF2-40B4-BE49-F238E27FC236}">
                    <a16:creationId xmlns:a16="http://schemas.microsoft.com/office/drawing/2014/main" id="{C90E321F-1B87-8D3B-305D-9CAC696C81C9}"/>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DE8A9DB9-1CFF-7CE8-DAC5-701F8C8093C7}"/>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0CBE6EB2-D69F-092D-B80E-D5E3E84CD4E6}"/>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 name="Oval 1023">
                <a:extLst>
                  <a:ext uri="{FF2B5EF4-FFF2-40B4-BE49-F238E27FC236}">
                    <a16:creationId xmlns:a16="http://schemas.microsoft.com/office/drawing/2014/main" id="{0BE2AB37-FC89-DDA7-BB8D-C48645780E86}"/>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5" name="Oval 1024">
                <a:extLst>
                  <a:ext uri="{FF2B5EF4-FFF2-40B4-BE49-F238E27FC236}">
                    <a16:creationId xmlns:a16="http://schemas.microsoft.com/office/drawing/2014/main" id="{CB9E3A49-5DEC-3DB1-F153-84E68E7F42D8}"/>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6" name="Oval 1025">
                <a:extLst>
                  <a:ext uri="{FF2B5EF4-FFF2-40B4-BE49-F238E27FC236}">
                    <a16:creationId xmlns:a16="http://schemas.microsoft.com/office/drawing/2014/main" id="{849C8A9E-75F8-75CE-A260-4C4B167F03E6}"/>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7" name="Oval 1026">
                <a:extLst>
                  <a:ext uri="{FF2B5EF4-FFF2-40B4-BE49-F238E27FC236}">
                    <a16:creationId xmlns:a16="http://schemas.microsoft.com/office/drawing/2014/main" id="{FF54FC11-FF68-6BEF-C193-CF059BE93682}"/>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8" name="Oval 1027">
                <a:extLst>
                  <a:ext uri="{FF2B5EF4-FFF2-40B4-BE49-F238E27FC236}">
                    <a16:creationId xmlns:a16="http://schemas.microsoft.com/office/drawing/2014/main" id="{0EC7D438-85E5-8133-E13A-05D74E123817}"/>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9" name="Straight Connector 1028">
                <a:extLst>
                  <a:ext uri="{FF2B5EF4-FFF2-40B4-BE49-F238E27FC236}">
                    <a16:creationId xmlns:a16="http://schemas.microsoft.com/office/drawing/2014/main" id="{9EC4351D-92CA-237C-A9FA-01A05D90A1CA}"/>
                  </a:ext>
                </a:extLst>
              </p:cNvPr>
              <p:cNvCxnSpPr>
                <a:cxnSpLocks/>
                <a:stCxn id="1026" idx="5"/>
                <a:endCxn id="60"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41A618AC-7398-768A-09DD-6D1353E20192}"/>
                  </a:ext>
                </a:extLst>
              </p:cNvPr>
              <p:cNvCxnSpPr>
                <a:cxnSpLocks/>
                <a:stCxn id="1025" idx="3"/>
                <a:endCxn id="61"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30B76C5C-881F-4CBB-F424-06A4D53F6439}"/>
                  </a:ext>
                </a:extLst>
              </p:cNvPr>
              <p:cNvCxnSpPr>
                <a:cxnSpLocks/>
                <a:stCxn id="59"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9DA22062-4291-4C3D-683A-E37AB554BC7E}"/>
                  </a:ext>
                </a:extLst>
              </p:cNvPr>
              <p:cNvCxnSpPr>
                <a:cxnSpLocks/>
                <a:stCxn id="1027" idx="4"/>
                <a:endCxn id="1026"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84FB8B99-7246-206B-014B-9AEE01EFB33B}"/>
                  </a:ext>
                </a:extLst>
              </p:cNvPr>
              <p:cNvCxnSpPr>
                <a:cxnSpLocks/>
                <a:stCxn id="1027" idx="3"/>
                <a:endCxn id="1025"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C35648EE-EEAB-51F2-BA9D-9BD717E8B42B}"/>
                  </a:ext>
                </a:extLst>
              </p:cNvPr>
              <p:cNvCxnSpPr>
                <a:cxnSpLocks/>
                <a:stCxn id="1028" idx="4"/>
                <a:endCxn id="1027"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90E7620A-4781-FA7D-9430-664325F16298}"/>
                  </a:ext>
                </a:extLst>
              </p:cNvPr>
              <p:cNvCxnSpPr>
                <a:cxnSpLocks/>
                <a:stCxn id="1024" idx="5"/>
                <a:endCxn id="1025"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6668F5FB-A202-2720-4163-3E5F9E346C86}"/>
                  </a:ext>
                </a:extLst>
              </p:cNvPr>
              <p:cNvCxnSpPr>
                <a:cxnSpLocks/>
                <a:stCxn id="63" idx="5"/>
                <a:endCxn id="1027"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BE365E04-FD3A-C8A7-6A9A-AE5EF483A337}"/>
                  </a:ext>
                </a:extLst>
              </p:cNvPr>
              <p:cNvCxnSpPr>
                <a:cxnSpLocks/>
                <a:stCxn id="1028" idx="2"/>
                <a:endCxn id="63"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68463652-1ECA-9279-3251-9BBD224C37C8}"/>
                  </a:ext>
                </a:extLst>
              </p:cNvPr>
              <p:cNvCxnSpPr>
                <a:cxnSpLocks/>
                <a:stCxn id="63" idx="3"/>
                <a:endCxn id="1024"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D62C9007-19C7-F751-AA38-EB9536DD2DCE}"/>
                  </a:ext>
                </a:extLst>
              </p:cNvPr>
              <p:cNvCxnSpPr>
                <a:cxnSpLocks/>
                <a:stCxn id="1028" idx="2"/>
                <a:endCxn id="62"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F1DF943-CA6D-E977-2AC3-63B7F51CBC33}"/>
                  </a:ext>
                </a:extLst>
              </p:cNvPr>
              <p:cNvCxnSpPr>
                <a:cxnSpLocks/>
                <a:stCxn id="63" idx="1"/>
                <a:endCxn id="62"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932243A8-CDDF-F23C-3724-150D33F29E04}"/>
                  </a:ext>
                </a:extLst>
              </p:cNvPr>
              <p:cNvCxnSpPr>
                <a:cxnSpLocks/>
                <a:stCxn id="1024" idx="1"/>
                <a:endCxn id="62"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01612FC7-1E80-99C3-2284-60F1B93C890F}"/>
                </a:ext>
              </a:extLst>
            </p:cNvPr>
            <p:cNvCxnSpPr>
              <a:cxnSpLocks/>
              <a:stCxn id="63" idx="4"/>
              <a:endCxn id="1025"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0794A8-9A30-E32C-33A6-66429AEDD7F6}"/>
                </a:ext>
              </a:extLst>
            </p:cNvPr>
            <p:cNvCxnSpPr>
              <a:cxnSpLocks/>
              <a:stCxn id="1025" idx="5"/>
              <a:endCxn id="1026"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6455602"/>
      </p:ext>
    </p:extLst>
  </p:cSld>
  <p:clrMapOvr>
    <a:masterClrMapping/>
  </p:clrMapOvr>
  <mc:AlternateContent xmlns:mc="http://schemas.openxmlformats.org/markup-compatibility/2006" xmlns:p14="http://schemas.microsoft.com/office/powerpoint/2010/main">
    <mc:Choice Requires="p14">
      <p:transition spd="slow" p14:dur="2000" advTm="40094"/>
    </mc:Choice>
    <mc:Fallback xmlns="">
      <p:transition spd="slow" advTm="40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FB983-4C10-08D9-99BA-6FCEA4AF7DC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9116465-90E9-5DCA-616F-1B1E5B4B27A7}"/>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AF1F13E-2434-495F-4574-4B457950495A}"/>
              </a:ext>
            </a:extLst>
          </p:cNvPr>
          <p:cNvSpPr txBox="1"/>
          <p:nvPr/>
        </p:nvSpPr>
        <p:spPr>
          <a:xfrm>
            <a:off x="751437" y="0"/>
            <a:ext cx="9721080"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PARTITIONING</a:t>
            </a:r>
          </a:p>
        </p:txBody>
      </p:sp>
      <p:sp>
        <p:nvSpPr>
          <p:cNvPr id="3" name="Footer Placeholder 2">
            <a:extLst>
              <a:ext uri="{FF2B5EF4-FFF2-40B4-BE49-F238E27FC236}">
                <a16:creationId xmlns:a16="http://schemas.microsoft.com/office/drawing/2014/main" id="{17DA64D4-DD3D-DB1D-1C85-C45F95E088FE}"/>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0666C8F9-C494-055D-ACD4-2A6720084EE2}"/>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B7C46B20-7AD8-6047-D953-C850F5B637CD}"/>
              </a:ext>
            </a:extLst>
          </p:cNvPr>
          <p:cNvSpPr txBox="1"/>
          <p:nvPr/>
        </p:nvSpPr>
        <p:spPr>
          <a:xfrm>
            <a:off x="9624392" y="6419076"/>
            <a:ext cx="2664296"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a:t>
            </a:r>
            <a:r>
              <a:rPr lang="en-GB" sz="1200" dirty="0" err="1">
                <a:solidFill>
                  <a:schemeClr val="bg1">
                    <a:lumMod val="50000"/>
                  </a:schemeClr>
                </a:solidFill>
                <a:latin typeface="Arial" panose="020B0604020202020204" pitchFamily="34" charset="0"/>
                <a:cs typeface="Arial" panose="020B0604020202020204" pitchFamily="34" charset="0"/>
              </a:rPr>
              <a:t>Krizhevsky</a:t>
            </a:r>
            <a:r>
              <a:rPr lang="en-GB" sz="1200" dirty="0">
                <a:solidFill>
                  <a:schemeClr val="bg1">
                    <a:lumMod val="50000"/>
                  </a:schemeClr>
                </a:solidFill>
                <a:latin typeface="Arial" panose="020B0604020202020204" pitchFamily="34" charset="0"/>
                <a:cs typeface="Arial" panose="020B0604020202020204" pitchFamily="34" charset="0"/>
              </a:rPr>
              <a:t>, 2009; Kubat, 2021)</a:t>
            </a:r>
            <a:r>
              <a:rPr lang="en-GB" sz="1200" b="1" dirty="0">
                <a:solidFill>
                  <a:schemeClr val="bg1">
                    <a:lumMod val="50000"/>
                  </a:schemeClr>
                </a:solidFill>
                <a:latin typeface="Arial" panose="020B0604020202020204" pitchFamily="34" charset="0"/>
                <a:cs typeface="Arial" panose="020B0604020202020204" pitchFamily="34" charset="0"/>
              </a:rPr>
              <a:t> </a:t>
            </a:r>
            <a:endParaRPr lang="en-GB" sz="1200" dirty="0">
              <a:solidFill>
                <a:schemeClr val="bg1">
                  <a:lumMod val="50000"/>
                </a:schemeClr>
              </a:solidFill>
            </a:endParaRPr>
          </a:p>
        </p:txBody>
      </p:sp>
      <p:graphicFrame>
        <p:nvGraphicFramePr>
          <p:cNvPr id="4" name="Diagram 3">
            <a:extLst>
              <a:ext uri="{FF2B5EF4-FFF2-40B4-BE49-F238E27FC236}">
                <a16:creationId xmlns:a16="http://schemas.microsoft.com/office/drawing/2014/main" id="{CB719CFD-F148-D756-EE78-C2A0B09DE38F}"/>
              </a:ext>
            </a:extLst>
          </p:cNvPr>
          <p:cNvGraphicFramePr/>
          <p:nvPr>
            <p:extLst>
              <p:ext uri="{D42A27DB-BD31-4B8C-83A1-F6EECF244321}">
                <p14:modId xmlns:p14="http://schemas.microsoft.com/office/powerpoint/2010/main" val="2254351527"/>
              </p:ext>
            </p:extLst>
          </p:nvPr>
        </p:nvGraphicFramePr>
        <p:xfrm>
          <a:off x="389515" y="961377"/>
          <a:ext cx="7272808"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a:extLst>
              <a:ext uri="{FF2B5EF4-FFF2-40B4-BE49-F238E27FC236}">
                <a16:creationId xmlns:a16="http://schemas.microsoft.com/office/drawing/2014/main" id="{25026ECA-63F8-44E0-53A3-94C96CA9FD77}"/>
              </a:ext>
            </a:extLst>
          </p:cNvPr>
          <p:cNvPicPr>
            <a:picLocks noChangeAspect="1"/>
          </p:cNvPicPr>
          <p:nvPr/>
        </p:nvPicPr>
        <p:blipFill>
          <a:blip r:embed="rId10"/>
          <a:stretch>
            <a:fillRect/>
          </a:stretch>
        </p:blipFill>
        <p:spPr>
          <a:xfrm>
            <a:off x="7899855" y="1722816"/>
            <a:ext cx="4073029" cy="1718101"/>
          </a:xfrm>
          <a:prstGeom prst="rect">
            <a:avLst/>
          </a:prstGeom>
        </p:spPr>
      </p:pic>
      <p:pic>
        <p:nvPicPr>
          <p:cNvPr id="10" name="Picture 9">
            <a:extLst>
              <a:ext uri="{FF2B5EF4-FFF2-40B4-BE49-F238E27FC236}">
                <a16:creationId xmlns:a16="http://schemas.microsoft.com/office/drawing/2014/main" id="{6AB8E898-41FA-090C-4615-45970F792C4C}"/>
              </a:ext>
            </a:extLst>
          </p:cNvPr>
          <p:cNvPicPr>
            <a:picLocks noChangeAspect="1"/>
          </p:cNvPicPr>
          <p:nvPr/>
        </p:nvPicPr>
        <p:blipFill>
          <a:blip r:embed="rId11"/>
          <a:stretch>
            <a:fillRect/>
          </a:stretch>
        </p:blipFill>
        <p:spPr>
          <a:xfrm>
            <a:off x="7928985" y="4221088"/>
            <a:ext cx="4002145" cy="2084570"/>
          </a:xfrm>
          <a:prstGeom prst="rect">
            <a:avLst/>
          </a:prstGeom>
        </p:spPr>
      </p:pic>
      <p:sp>
        <p:nvSpPr>
          <p:cNvPr id="13" name="TextBox 12">
            <a:extLst>
              <a:ext uri="{FF2B5EF4-FFF2-40B4-BE49-F238E27FC236}">
                <a16:creationId xmlns:a16="http://schemas.microsoft.com/office/drawing/2014/main" id="{E442052F-D7D8-8D34-4E40-A18C66826E0B}"/>
              </a:ext>
            </a:extLst>
          </p:cNvPr>
          <p:cNvSpPr txBox="1"/>
          <p:nvPr/>
        </p:nvSpPr>
        <p:spPr>
          <a:xfrm>
            <a:off x="7824192" y="1342916"/>
            <a:ext cx="1440160" cy="369332"/>
          </a:xfrm>
          <a:prstGeom prst="rect">
            <a:avLst/>
          </a:prstGeom>
          <a:noFill/>
        </p:spPr>
        <p:txBody>
          <a:bodyPr wrap="square">
            <a:spAutoFit/>
          </a:bodyPr>
          <a:lstStyle/>
          <a:p>
            <a:r>
              <a:rPr lang="en-GB" b="1" dirty="0"/>
              <a:t>TRAIN / TEST</a:t>
            </a:r>
            <a:endParaRPr lang="en-GB" dirty="0"/>
          </a:p>
        </p:txBody>
      </p:sp>
      <p:sp>
        <p:nvSpPr>
          <p:cNvPr id="14" name="TextBox 13">
            <a:extLst>
              <a:ext uri="{FF2B5EF4-FFF2-40B4-BE49-F238E27FC236}">
                <a16:creationId xmlns:a16="http://schemas.microsoft.com/office/drawing/2014/main" id="{3153A4B0-F465-E64B-7B32-4F861862D65C}"/>
              </a:ext>
            </a:extLst>
          </p:cNvPr>
          <p:cNvSpPr txBox="1"/>
          <p:nvPr/>
        </p:nvSpPr>
        <p:spPr>
          <a:xfrm>
            <a:off x="7824192" y="3789040"/>
            <a:ext cx="2088232" cy="369332"/>
          </a:xfrm>
          <a:prstGeom prst="rect">
            <a:avLst/>
          </a:prstGeom>
          <a:noFill/>
        </p:spPr>
        <p:txBody>
          <a:bodyPr wrap="square">
            <a:spAutoFit/>
          </a:bodyPr>
          <a:lstStyle/>
          <a:p>
            <a:r>
              <a:rPr lang="en-GB" b="1" dirty="0"/>
              <a:t>TRAIN / VALIDATE</a:t>
            </a:r>
            <a:endParaRPr lang="en-GB" dirty="0"/>
          </a:p>
        </p:txBody>
      </p:sp>
      <p:sp>
        <p:nvSpPr>
          <p:cNvPr id="16" name="TextBox 15">
            <a:extLst>
              <a:ext uri="{FF2B5EF4-FFF2-40B4-BE49-F238E27FC236}">
                <a16:creationId xmlns:a16="http://schemas.microsoft.com/office/drawing/2014/main" id="{40AEA79E-1A5B-09CD-9005-9CD14DF41DDE}"/>
              </a:ext>
            </a:extLst>
          </p:cNvPr>
          <p:cNvSpPr txBox="1"/>
          <p:nvPr/>
        </p:nvSpPr>
        <p:spPr>
          <a:xfrm>
            <a:off x="389515" y="6010712"/>
            <a:ext cx="7075564"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6 | </a:t>
            </a:r>
            <a:r>
              <a:rPr lang="en-GB" sz="1200" dirty="0">
                <a:latin typeface="Arial" panose="020B0604020202020204" pitchFamily="34" charset="0"/>
                <a:cs typeface="Arial" panose="020B0604020202020204" pitchFamily="34" charset="0"/>
              </a:rPr>
              <a:t>Partitioning</a:t>
            </a:r>
          </a:p>
        </p:txBody>
      </p:sp>
      <p:pic>
        <p:nvPicPr>
          <p:cNvPr id="38" name="Audio 37">
            <a:hlinkClick r:id="" action="ppaction://media"/>
            <a:extLst>
              <a:ext uri="{FF2B5EF4-FFF2-40B4-BE49-F238E27FC236}">
                <a16:creationId xmlns:a16="http://schemas.microsoft.com/office/drawing/2014/main" id="{EBD1932C-9D5A-21DA-097F-6BF53BFEC781}"/>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87500" t="-287500" r="-287500" b="-287500"/>
          <a:stretch>
            <a:fillRect/>
          </a:stretch>
        </p:blipFill>
        <p:spPr>
          <a:xfrm>
            <a:off x="10052304" y="4718304"/>
            <a:ext cx="2057400" cy="2057400"/>
          </a:xfrm>
          <a:prstGeom prst="ellipse">
            <a:avLst/>
          </a:prstGeom>
        </p:spPr>
      </p:pic>
      <p:grpSp>
        <p:nvGrpSpPr>
          <p:cNvPr id="46" name="Group 45">
            <a:extLst>
              <a:ext uri="{FF2B5EF4-FFF2-40B4-BE49-F238E27FC236}">
                <a16:creationId xmlns:a16="http://schemas.microsoft.com/office/drawing/2014/main" id="{8EA4EDDF-9A90-4BAA-FC76-619BACDAD67E}"/>
              </a:ext>
            </a:extLst>
          </p:cNvPr>
          <p:cNvGrpSpPr/>
          <p:nvPr/>
        </p:nvGrpSpPr>
        <p:grpSpPr>
          <a:xfrm>
            <a:off x="83950" y="42374"/>
            <a:ext cx="704042" cy="695764"/>
            <a:chOff x="455861" y="643519"/>
            <a:chExt cx="5568131" cy="5568131"/>
          </a:xfrm>
        </p:grpSpPr>
        <p:grpSp>
          <p:nvGrpSpPr>
            <p:cNvPr id="47" name="Group 46">
              <a:extLst>
                <a:ext uri="{FF2B5EF4-FFF2-40B4-BE49-F238E27FC236}">
                  <a16:creationId xmlns:a16="http://schemas.microsoft.com/office/drawing/2014/main" id="{149B2329-181E-34C5-EB49-B9F83E7302A1}"/>
                </a:ext>
              </a:extLst>
            </p:cNvPr>
            <p:cNvGrpSpPr/>
            <p:nvPr/>
          </p:nvGrpSpPr>
          <p:grpSpPr>
            <a:xfrm>
              <a:off x="455861" y="643519"/>
              <a:ext cx="5568131" cy="5568131"/>
              <a:chOff x="455861" y="643519"/>
              <a:chExt cx="5568131" cy="5568131"/>
            </a:xfrm>
          </p:grpSpPr>
          <p:sp>
            <p:nvSpPr>
              <p:cNvPr id="50" name="Rectangle 49">
                <a:extLst>
                  <a:ext uri="{FF2B5EF4-FFF2-40B4-BE49-F238E27FC236}">
                    <a16:creationId xmlns:a16="http://schemas.microsoft.com/office/drawing/2014/main" id="{80305210-776B-D639-18C9-72D3C2B68AC0}"/>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1" name="Graphic 50" descr="Cat with solid fill">
                <a:extLst>
                  <a:ext uri="{FF2B5EF4-FFF2-40B4-BE49-F238E27FC236}">
                    <a16:creationId xmlns:a16="http://schemas.microsoft.com/office/drawing/2014/main" id="{6A906230-21A0-2017-DC06-14370CA8DF8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3878031" y="908720"/>
                <a:ext cx="1907458" cy="1907458"/>
              </a:xfrm>
              <a:prstGeom prst="rect">
                <a:avLst/>
              </a:prstGeom>
            </p:spPr>
          </p:pic>
          <p:pic>
            <p:nvPicPr>
              <p:cNvPr id="52" name="Graphic 51" descr="Convertible with solid fill">
                <a:extLst>
                  <a:ext uri="{FF2B5EF4-FFF2-40B4-BE49-F238E27FC236}">
                    <a16:creationId xmlns:a16="http://schemas.microsoft.com/office/drawing/2014/main" id="{07CED4F9-8AAC-E476-BD70-891A88ED642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95" y="3871574"/>
                <a:ext cx="2203293" cy="2203293"/>
              </a:xfrm>
              <a:prstGeom prst="rect">
                <a:avLst/>
              </a:prstGeom>
            </p:spPr>
          </p:pic>
          <p:pic>
            <p:nvPicPr>
              <p:cNvPr id="53" name="Graphic 52" descr="Airplane with solid fill">
                <a:extLst>
                  <a:ext uri="{FF2B5EF4-FFF2-40B4-BE49-F238E27FC236}">
                    <a16:creationId xmlns:a16="http://schemas.microsoft.com/office/drawing/2014/main" id="{4DF76B8D-A369-579F-FE29-C8F46935ECC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920036" y="3764575"/>
                <a:ext cx="1907458" cy="1907458"/>
              </a:xfrm>
              <a:prstGeom prst="rect">
                <a:avLst/>
              </a:prstGeom>
            </p:spPr>
          </p:pic>
          <p:sp>
            <p:nvSpPr>
              <p:cNvPr id="54" name="Oval 53">
                <a:extLst>
                  <a:ext uri="{FF2B5EF4-FFF2-40B4-BE49-F238E27FC236}">
                    <a16:creationId xmlns:a16="http://schemas.microsoft.com/office/drawing/2014/main" id="{F9E3EF82-6CE9-8EE7-632E-0BE14CC90ECC}"/>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1CD4D7D-2B43-BFF6-9AF5-E082351BDDAB}"/>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Oval 55">
                <a:extLst>
                  <a:ext uri="{FF2B5EF4-FFF2-40B4-BE49-F238E27FC236}">
                    <a16:creationId xmlns:a16="http://schemas.microsoft.com/office/drawing/2014/main" id="{BC660FD1-3165-D2A9-E4F3-D22F80144E4C}"/>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5B2B4B2A-04C7-7E7D-8C2D-E1B09D979735}"/>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FE8CF858-9630-061E-07D2-4EECA6E708F4}"/>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3B59250D-EFF8-F140-C07D-7C3AFF5D2C62}"/>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F89B516-E526-13CE-21D1-D02BC22BFB19}"/>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FF1D27D7-D2D0-FF99-E2E4-13649E3AE30A}"/>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F59191FD-0050-1C25-D990-E1919E1186CE}"/>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AA174A4F-1A9D-E858-1BB2-04465C305326}"/>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2A9CC810-B18E-A997-E8E3-D45A37711B41}"/>
                  </a:ext>
                </a:extLst>
              </p:cNvPr>
              <p:cNvCxnSpPr>
                <a:cxnSpLocks/>
                <a:stCxn id="61" idx="5"/>
                <a:endCxn id="55"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E31A99-4CCA-69AF-3060-44A07274848D}"/>
                  </a:ext>
                </a:extLst>
              </p:cNvPr>
              <p:cNvCxnSpPr>
                <a:cxnSpLocks/>
                <a:stCxn id="60" idx="3"/>
                <a:endCxn id="56"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FDED3A6-8997-5B95-17D6-6D683575FF96}"/>
                  </a:ext>
                </a:extLst>
              </p:cNvPr>
              <p:cNvCxnSpPr>
                <a:cxnSpLocks/>
                <a:stCxn id="54"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7BF4F7-3D16-BA64-3567-399192B0B514}"/>
                  </a:ext>
                </a:extLst>
              </p:cNvPr>
              <p:cNvCxnSpPr>
                <a:cxnSpLocks/>
                <a:stCxn id="62" idx="4"/>
                <a:endCxn id="61"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A533458-FEF6-1E5E-E9D2-C1EFC13BE81A}"/>
                  </a:ext>
                </a:extLst>
              </p:cNvPr>
              <p:cNvCxnSpPr>
                <a:cxnSpLocks/>
                <a:stCxn id="62" idx="3"/>
                <a:endCxn id="60"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8BC3FD0-6B32-38C7-F8B5-3AF4F559EA17}"/>
                  </a:ext>
                </a:extLst>
              </p:cNvPr>
              <p:cNvCxnSpPr>
                <a:cxnSpLocks/>
                <a:stCxn id="63" idx="4"/>
                <a:endCxn id="62"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2768B2B-6BFA-FE56-0964-3171A61B18BA}"/>
                  </a:ext>
                </a:extLst>
              </p:cNvPr>
              <p:cNvCxnSpPr>
                <a:cxnSpLocks/>
                <a:stCxn id="59" idx="5"/>
                <a:endCxn id="60"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E2109F8-3DDB-20F7-AE58-0A83222B8D72}"/>
                  </a:ext>
                </a:extLst>
              </p:cNvPr>
              <p:cNvCxnSpPr>
                <a:cxnSpLocks/>
                <a:stCxn id="58" idx="5"/>
                <a:endCxn id="62"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C42A5D0-6791-506B-CDA7-35AD951C075E}"/>
                  </a:ext>
                </a:extLst>
              </p:cNvPr>
              <p:cNvCxnSpPr>
                <a:cxnSpLocks/>
                <a:stCxn id="63" idx="2"/>
                <a:endCxn id="58"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2420918-BD2D-8291-3B7E-4524569BCFEB}"/>
                  </a:ext>
                </a:extLst>
              </p:cNvPr>
              <p:cNvCxnSpPr>
                <a:cxnSpLocks/>
                <a:stCxn id="58" idx="3"/>
                <a:endCxn id="59"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14A3D00-E333-4B0A-287F-73E394EF71F3}"/>
                  </a:ext>
                </a:extLst>
              </p:cNvPr>
              <p:cNvCxnSpPr>
                <a:cxnSpLocks/>
                <a:stCxn id="63" idx="2"/>
                <a:endCxn id="57"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B42A08C-5D00-0FF1-3C9A-010E0004B98E}"/>
                  </a:ext>
                </a:extLst>
              </p:cNvPr>
              <p:cNvCxnSpPr>
                <a:cxnSpLocks/>
                <a:stCxn id="58" idx="1"/>
                <a:endCxn id="57"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01902C9-1E40-C6AE-F281-CE5B83A7DF5F}"/>
                  </a:ext>
                </a:extLst>
              </p:cNvPr>
              <p:cNvCxnSpPr>
                <a:cxnSpLocks/>
                <a:stCxn id="59" idx="1"/>
                <a:endCxn id="57"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0E2E3B14-FF6A-9001-8ED7-CEFAD7EFB9DB}"/>
                </a:ext>
              </a:extLst>
            </p:cNvPr>
            <p:cNvCxnSpPr>
              <a:cxnSpLocks/>
              <a:stCxn id="58" idx="4"/>
              <a:endCxn id="60"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806D9DB-5797-1B80-2E2B-DA9C38F2A5FA}"/>
                </a:ext>
              </a:extLst>
            </p:cNvPr>
            <p:cNvCxnSpPr>
              <a:cxnSpLocks/>
              <a:stCxn id="60" idx="5"/>
              <a:endCxn id="61"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505874"/>
      </p:ext>
    </p:extLst>
  </p:cSld>
  <p:clrMapOvr>
    <a:masterClrMapping/>
  </p:clrMapOvr>
  <mc:AlternateContent xmlns:mc="http://schemas.openxmlformats.org/markup-compatibility/2006" xmlns:p14="http://schemas.microsoft.com/office/powerpoint/2010/main">
    <mc:Choice Requires="p14">
      <p:transition spd="slow" p14:dur="2000" advTm="43814"/>
    </mc:Choice>
    <mc:Fallback xmlns="">
      <p:transition spd="slow" advTm="43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4FC6D-33CD-EAB8-2E45-EA5CC2E2D22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A8756F8-8FB8-47CB-F21C-B12DEFB87AD8}"/>
              </a:ext>
            </a:extLst>
          </p:cNvPr>
          <p:cNvSpPr/>
          <p:nvPr/>
        </p:nvSpPr>
        <p:spPr>
          <a:xfrm>
            <a:off x="-6785" y="-6501"/>
            <a:ext cx="12192000" cy="76944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000" dirty="0">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F62E20E-7C50-2235-A078-595E10F71BE5}"/>
              </a:ext>
            </a:extLst>
          </p:cNvPr>
          <p:cNvSpPr txBox="1"/>
          <p:nvPr/>
        </p:nvSpPr>
        <p:spPr>
          <a:xfrm>
            <a:off x="751437" y="0"/>
            <a:ext cx="9721080" cy="769441"/>
          </a:xfrm>
          <a:prstGeom prst="rect">
            <a:avLst/>
          </a:prstGeom>
          <a:noFill/>
        </p:spPr>
        <p:txBody>
          <a:bodyPr wrap="square" rtlCol="0">
            <a:spAutoFit/>
          </a:bodyPr>
          <a:lstStyle/>
          <a:p>
            <a:r>
              <a:rPr lang="en-GB" sz="4400" dirty="0">
                <a:solidFill>
                  <a:schemeClr val="bg1"/>
                </a:solidFill>
                <a:latin typeface="Arial" panose="020B0604020202020204" pitchFamily="34" charset="0"/>
                <a:cs typeface="Arial" panose="020B0604020202020204" pitchFamily="34" charset="0"/>
              </a:rPr>
              <a:t>STRATIFICATION</a:t>
            </a:r>
          </a:p>
        </p:txBody>
      </p:sp>
      <p:sp>
        <p:nvSpPr>
          <p:cNvPr id="3" name="Footer Placeholder 2">
            <a:extLst>
              <a:ext uri="{FF2B5EF4-FFF2-40B4-BE49-F238E27FC236}">
                <a16:creationId xmlns:a16="http://schemas.microsoft.com/office/drawing/2014/main" id="{C836A28C-63A4-0E50-1D2F-21E933D6A6E7}"/>
              </a:ext>
            </a:extLst>
          </p:cNvPr>
          <p:cNvSpPr>
            <a:spLocks noGrp="1"/>
          </p:cNvSpPr>
          <p:nvPr>
            <p:ph type="ftr" sz="quarter" idx="11"/>
          </p:nvPr>
        </p:nvSpPr>
        <p:spPr>
          <a:xfrm>
            <a:off x="3453427" y="6356350"/>
            <a:ext cx="4114800" cy="365125"/>
          </a:xfrm>
        </p:spPr>
        <p:txBody>
          <a:bodyPr/>
          <a:lstStyle/>
          <a:p>
            <a:r>
              <a:rPr lang="en-GB" dirty="0"/>
              <a:t>12693772</a:t>
            </a:r>
          </a:p>
        </p:txBody>
      </p:sp>
      <p:sp>
        <p:nvSpPr>
          <p:cNvPr id="2" name="Rectangle 2">
            <a:extLst>
              <a:ext uri="{FF2B5EF4-FFF2-40B4-BE49-F238E27FC236}">
                <a16:creationId xmlns:a16="http://schemas.microsoft.com/office/drawing/2014/main" id="{94ADCA68-BCC1-2400-1A19-2488A4600FA9}"/>
              </a:ext>
            </a:extLst>
          </p:cNvPr>
          <p:cNvSpPr>
            <a:spLocks noChangeArrowheads="1"/>
          </p:cNvSpPr>
          <p:nvPr/>
        </p:nvSpPr>
        <p:spPr bwMode="auto">
          <a:xfrm>
            <a:off x="7608168" y="-431206"/>
            <a:ext cx="6531113" cy="3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7" name="TextBox 6">
            <a:extLst>
              <a:ext uri="{FF2B5EF4-FFF2-40B4-BE49-F238E27FC236}">
                <a16:creationId xmlns:a16="http://schemas.microsoft.com/office/drawing/2014/main" id="{BE96C473-E7AC-A72A-1BC9-5FF6BD709C20}"/>
              </a:ext>
            </a:extLst>
          </p:cNvPr>
          <p:cNvSpPr txBox="1"/>
          <p:nvPr/>
        </p:nvSpPr>
        <p:spPr>
          <a:xfrm>
            <a:off x="9984432" y="6419076"/>
            <a:ext cx="2304256" cy="276999"/>
          </a:xfrm>
          <a:prstGeom prst="rect">
            <a:avLst/>
          </a:prstGeom>
          <a:noFill/>
        </p:spPr>
        <p:txBody>
          <a:bodyPr wrap="square">
            <a:spAutoFit/>
          </a:bodyPr>
          <a:lstStyle/>
          <a:p>
            <a:r>
              <a:rPr lang="en-GB" sz="1200" dirty="0">
                <a:solidFill>
                  <a:schemeClr val="bg1">
                    <a:lumMod val="50000"/>
                  </a:schemeClr>
                </a:solidFill>
                <a:latin typeface="Arial" panose="020B0604020202020204" pitchFamily="34" charset="0"/>
                <a:cs typeface="Arial" panose="020B0604020202020204" pitchFamily="34" charset="0"/>
              </a:rPr>
              <a:t>(Scikit-learn, N.D.)</a:t>
            </a:r>
            <a:endParaRPr lang="en-GB" sz="1200" dirty="0">
              <a:solidFill>
                <a:schemeClr val="bg1">
                  <a:lumMod val="50000"/>
                </a:schemeClr>
              </a:solidFill>
            </a:endParaRPr>
          </a:p>
        </p:txBody>
      </p:sp>
      <p:pic>
        <p:nvPicPr>
          <p:cNvPr id="10" name="Picture 9">
            <a:extLst>
              <a:ext uri="{FF2B5EF4-FFF2-40B4-BE49-F238E27FC236}">
                <a16:creationId xmlns:a16="http://schemas.microsoft.com/office/drawing/2014/main" id="{D5B9A3AA-60D4-34D5-8E23-182AB21DBA8D}"/>
              </a:ext>
            </a:extLst>
          </p:cNvPr>
          <p:cNvPicPr>
            <a:picLocks noChangeAspect="1"/>
          </p:cNvPicPr>
          <p:nvPr/>
        </p:nvPicPr>
        <p:blipFill>
          <a:blip r:embed="rId6"/>
          <a:srcRect b="73391"/>
          <a:stretch/>
        </p:blipFill>
        <p:spPr>
          <a:xfrm>
            <a:off x="6600056" y="2933953"/>
            <a:ext cx="5110411" cy="708280"/>
          </a:xfrm>
          <a:prstGeom prst="rect">
            <a:avLst/>
          </a:prstGeom>
        </p:spPr>
      </p:pic>
      <p:sp>
        <p:nvSpPr>
          <p:cNvPr id="14" name="TextBox 13">
            <a:extLst>
              <a:ext uri="{FF2B5EF4-FFF2-40B4-BE49-F238E27FC236}">
                <a16:creationId xmlns:a16="http://schemas.microsoft.com/office/drawing/2014/main" id="{A74F36A5-C929-BD9D-5C67-D68A0B27DA72}"/>
              </a:ext>
            </a:extLst>
          </p:cNvPr>
          <p:cNvSpPr txBox="1"/>
          <p:nvPr/>
        </p:nvSpPr>
        <p:spPr>
          <a:xfrm>
            <a:off x="6524110" y="2558120"/>
            <a:ext cx="2812249" cy="369332"/>
          </a:xfrm>
          <a:prstGeom prst="rect">
            <a:avLst/>
          </a:prstGeom>
          <a:noFill/>
        </p:spPr>
        <p:txBody>
          <a:bodyPr wrap="square">
            <a:spAutoFit/>
          </a:bodyPr>
          <a:lstStyle/>
          <a:p>
            <a:r>
              <a:rPr lang="en-GB" b="1" dirty="0"/>
              <a:t>TRAIN / VALIDATE SPLIT</a:t>
            </a:r>
            <a:endParaRPr lang="en-GB" dirty="0"/>
          </a:p>
        </p:txBody>
      </p:sp>
      <p:sp>
        <p:nvSpPr>
          <p:cNvPr id="16" name="TextBox 15">
            <a:extLst>
              <a:ext uri="{FF2B5EF4-FFF2-40B4-BE49-F238E27FC236}">
                <a16:creationId xmlns:a16="http://schemas.microsoft.com/office/drawing/2014/main" id="{6278E455-FF7C-B60D-3748-819C4171ED62}"/>
              </a:ext>
            </a:extLst>
          </p:cNvPr>
          <p:cNvSpPr txBox="1"/>
          <p:nvPr/>
        </p:nvSpPr>
        <p:spPr>
          <a:xfrm>
            <a:off x="389515" y="6010712"/>
            <a:ext cx="7075564" cy="276999"/>
          </a:xfrm>
          <a:prstGeom prst="rect">
            <a:avLst/>
          </a:prstGeom>
          <a:noFill/>
        </p:spPr>
        <p:txBody>
          <a:bodyPr wrap="square">
            <a:spAutoFit/>
          </a:bodyPr>
          <a:lstStyle/>
          <a:p>
            <a:r>
              <a:rPr lang="en-GB" sz="1200" b="1" dirty="0">
                <a:latin typeface="Arial" panose="020B0604020202020204" pitchFamily="34" charset="0"/>
                <a:cs typeface="Arial" panose="020B0604020202020204" pitchFamily="34" charset="0"/>
              </a:rPr>
              <a:t>FIGURE 7 | </a:t>
            </a:r>
            <a:r>
              <a:rPr lang="en-GB" sz="1200" dirty="0">
                <a:latin typeface="Arial" panose="020B0604020202020204" pitchFamily="34" charset="0"/>
                <a:cs typeface="Arial" panose="020B0604020202020204" pitchFamily="34" charset="0"/>
              </a:rPr>
              <a:t>Partitioning without stratification</a:t>
            </a:r>
          </a:p>
        </p:txBody>
      </p:sp>
      <p:sp>
        <p:nvSpPr>
          <p:cNvPr id="9" name="TextBox 8">
            <a:extLst>
              <a:ext uri="{FF2B5EF4-FFF2-40B4-BE49-F238E27FC236}">
                <a16:creationId xmlns:a16="http://schemas.microsoft.com/office/drawing/2014/main" id="{BE4867C6-70EE-97CA-8DDC-A5A81F2778D5}"/>
              </a:ext>
            </a:extLst>
          </p:cNvPr>
          <p:cNvSpPr txBox="1"/>
          <p:nvPr/>
        </p:nvSpPr>
        <p:spPr>
          <a:xfrm>
            <a:off x="10128448" y="3717032"/>
            <a:ext cx="1779814" cy="369332"/>
          </a:xfrm>
          <a:prstGeom prst="rect">
            <a:avLst/>
          </a:prstGeom>
          <a:noFill/>
        </p:spPr>
        <p:txBody>
          <a:bodyPr wrap="square">
            <a:spAutoFit/>
          </a:bodyPr>
          <a:lstStyle/>
          <a:p>
            <a:r>
              <a:rPr lang="en-GB" sz="1800" b="1" i="0" u="none" strike="noStrike" kern="1200" baseline="0" dirty="0">
                <a:solidFill>
                  <a:srgbClr val="C00000"/>
                </a:solidFill>
                <a:effectLst/>
                <a:latin typeface="BarlowSemiCondensed-Regular"/>
              </a:rPr>
              <a:t>stratify=y_train</a:t>
            </a:r>
            <a:endParaRPr lang="en-GB" b="1" dirty="0">
              <a:solidFill>
                <a:srgbClr val="C00000"/>
              </a:solidFill>
            </a:endParaRPr>
          </a:p>
        </p:txBody>
      </p:sp>
      <p:pic>
        <p:nvPicPr>
          <p:cNvPr id="2050" name="Picture 2">
            <a:extLst>
              <a:ext uri="{FF2B5EF4-FFF2-40B4-BE49-F238E27FC236}">
                <a16:creationId xmlns:a16="http://schemas.microsoft.com/office/drawing/2014/main" id="{C7382525-800C-7C0A-44B1-BD16779357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715" y="1031092"/>
            <a:ext cx="5524500" cy="4819650"/>
          </a:xfrm>
          <a:prstGeom prst="rect">
            <a:avLst/>
          </a:prstGeom>
          <a:noFill/>
          <a:extLst>
            <a:ext uri="{909E8E84-426E-40DD-AFC4-6F175D3DCCD1}">
              <a14:hiddenFill xmlns:a14="http://schemas.microsoft.com/office/drawing/2010/main">
                <a:solidFill>
                  <a:srgbClr val="FFFFFF"/>
                </a:solidFill>
              </a14:hiddenFill>
            </a:ext>
          </a:extLst>
        </p:spPr>
      </p:pic>
      <p:pic>
        <p:nvPicPr>
          <p:cNvPr id="2053" name="Audio 2052">
            <a:hlinkClick r:id="" action="ppaction://media"/>
            <a:extLst>
              <a:ext uri="{FF2B5EF4-FFF2-40B4-BE49-F238E27FC236}">
                <a16:creationId xmlns:a16="http://schemas.microsoft.com/office/drawing/2014/main" id="{A371CE8A-4365-A36F-EFB9-14087AE3C18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87500" t="-287500" r="-287500" b="-287500"/>
          <a:stretch>
            <a:fillRect/>
          </a:stretch>
        </p:blipFill>
        <p:spPr>
          <a:xfrm>
            <a:off x="10052304" y="4718304"/>
            <a:ext cx="2057400" cy="2057400"/>
          </a:xfrm>
          <a:prstGeom prst="ellipse">
            <a:avLst/>
          </a:prstGeom>
        </p:spPr>
      </p:pic>
      <p:grpSp>
        <p:nvGrpSpPr>
          <p:cNvPr id="43" name="Group 42">
            <a:extLst>
              <a:ext uri="{FF2B5EF4-FFF2-40B4-BE49-F238E27FC236}">
                <a16:creationId xmlns:a16="http://schemas.microsoft.com/office/drawing/2014/main" id="{F6C9CDB9-FC16-4721-BEDD-C3B0FDC0FA81}"/>
              </a:ext>
            </a:extLst>
          </p:cNvPr>
          <p:cNvGrpSpPr/>
          <p:nvPr/>
        </p:nvGrpSpPr>
        <p:grpSpPr>
          <a:xfrm>
            <a:off x="83950" y="42374"/>
            <a:ext cx="704042" cy="695764"/>
            <a:chOff x="455861" y="643519"/>
            <a:chExt cx="5568131" cy="5568131"/>
          </a:xfrm>
        </p:grpSpPr>
        <p:grpSp>
          <p:nvGrpSpPr>
            <p:cNvPr id="44" name="Group 43">
              <a:extLst>
                <a:ext uri="{FF2B5EF4-FFF2-40B4-BE49-F238E27FC236}">
                  <a16:creationId xmlns:a16="http://schemas.microsoft.com/office/drawing/2014/main" id="{09E9A31F-1F65-3296-A9E6-435F90797A35}"/>
                </a:ext>
              </a:extLst>
            </p:cNvPr>
            <p:cNvGrpSpPr/>
            <p:nvPr/>
          </p:nvGrpSpPr>
          <p:grpSpPr>
            <a:xfrm>
              <a:off x="455861" y="643519"/>
              <a:ext cx="5568131" cy="5568131"/>
              <a:chOff x="455861" y="643519"/>
              <a:chExt cx="5568131" cy="5568131"/>
            </a:xfrm>
          </p:grpSpPr>
          <p:sp>
            <p:nvSpPr>
              <p:cNvPr id="47" name="Rectangle 46">
                <a:extLst>
                  <a:ext uri="{FF2B5EF4-FFF2-40B4-BE49-F238E27FC236}">
                    <a16:creationId xmlns:a16="http://schemas.microsoft.com/office/drawing/2014/main" id="{54405214-EAE4-2528-55E7-18E74153D5C2}"/>
                  </a:ext>
                </a:extLst>
              </p:cNvPr>
              <p:cNvSpPr/>
              <p:nvPr/>
            </p:nvSpPr>
            <p:spPr>
              <a:xfrm>
                <a:off x="455861" y="643519"/>
                <a:ext cx="5568131" cy="556813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48" name="Graphic 47" descr="Cat with solid fill">
                <a:extLst>
                  <a:ext uri="{FF2B5EF4-FFF2-40B4-BE49-F238E27FC236}">
                    <a16:creationId xmlns:a16="http://schemas.microsoft.com/office/drawing/2014/main" id="{4343E369-A10A-83D7-574A-35EDF2DE35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3878031" y="908720"/>
                <a:ext cx="1907458" cy="1907458"/>
              </a:xfrm>
              <a:prstGeom prst="rect">
                <a:avLst/>
              </a:prstGeom>
            </p:spPr>
          </p:pic>
          <p:pic>
            <p:nvPicPr>
              <p:cNvPr id="49" name="Graphic 48" descr="Convertible with solid fill">
                <a:extLst>
                  <a:ext uri="{FF2B5EF4-FFF2-40B4-BE49-F238E27FC236}">
                    <a16:creationId xmlns:a16="http://schemas.microsoft.com/office/drawing/2014/main" id="{5ED4D7E3-54D8-11CF-053F-3CABB3C771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3595" y="3871574"/>
                <a:ext cx="2203293" cy="2203293"/>
              </a:xfrm>
              <a:prstGeom prst="rect">
                <a:avLst/>
              </a:prstGeom>
            </p:spPr>
          </p:pic>
          <p:pic>
            <p:nvPicPr>
              <p:cNvPr id="50" name="Graphic 49" descr="Airplane with solid fill">
                <a:extLst>
                  <a:ext uri="{FF2B5EF4-FFF2-40B4-BE49-F238E27FC236}">
                    <a16:creationId xmlns:a16="http://schemas.microsoft.com/office/drawing/2014/main" id="{63B598B0-AE9F-8A44-6081-B8548732A3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20036" y="3764575"/>
                <a:ext cx="1907458" cy="1907458"/>
              </a:xfrm>
              <a:prstGeom prst="rect">
                <a:avLst/>
              </a:prstGeom>
            </p:spPr>
          </p:pic>
          <p:sp>
            <p:nvSpPr>
              <p:cNvPr id="51" name="Oval 50">
                <a:extLst>
                  <a:ext uri="{FF2B5EF4-FFF2-40B4-BE49-F238E27FC236}">
                    <a16:creationId xmlns:a16="http://schemas.microsoft.com/office/drawing/2014/main" id="{F21C6E63-5409-BCDA-F821-C425B6E27434}"/>
                  </a:ext>
                </a:extLst>
              </p:cNvPr>
              <p:cNvSpPr/>
              <p:nvPr/>
            </p:nvSpPr>
            <p:spPr>
              <a:xfrm>
                <a:off x="3920036" y="1806937"/>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931D173-248B-B1C6-3B8E-4A97B752BFF0}"/>
                  </a:ext>
                </a:extLst>
              </p:cNvPr>
              <p:cNvSpPr/>
              <p:nvPr/>
            </p:nvSpPr>
            <p:spPr>
              <a:xfrm>
                <a:off x="4186748" y="4074326"/>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6D26B94E-76E3-2322-EFB3-5F2FE4B4ED97}"/>
                  </a:ext>
                </a:extLst>
              </p:cNvPr>
              <p:cNvSpPr/>
              <p:nvPr/>
            </p:nvSpPr>
            <p:spPr>
              <a:xfrm>
                <a:off x="1710738" y="4165082"/>
                <a:ext cx="342141" cy="342141"/>
              </a:xfrm>
              <a:prstGeom prst="ellipse">
                <a:avLst/>
              </a:prstGeom>
              <a:solidFill>
                <a:srgbClr val="FF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F7E7956A-0A57-CB84-69B1-30D28C727244}"/>
                  </a:ext>
                </a:extLst>
              </p:cNvPr>
              <p:cNvSpPr/>
              <p:nvPr/>
            </p:nvSpPr>
            <p:spPr>
              <a:xfrm>
                <a:off x="992792"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47505622-1CA4-17C5-0A46-A831E514D0D0}"/>
                  </a:ext>
                </a:extLst>
              </p:cNvPr>
              <p:cNvSpPr/>
              <p:nvPr/>
            </p:nvSpPr>
            <p:spPr>
              <a:xfrm>
                <a:off x="2297772" y="1741080"/>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6F1496E0-AE47-C030-F673-05F71227968E}"/>
                  </a:ext>
                </a:extLst>
              </p:cNvPr>
              <p:cNvSpPr/>
              <p:nvPr/>
            </p:nvSpPr>
            <p:spPr>
              <a:xfrm>
                <a:off x="1710739" y="2331793"/>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B96A2F04-6A96-4110-FFE4-8D46C8387C1C}"/>
                  </a:ext>
                </a:extLst>
              </p:cNvPr>
              <p:cNvSpPr/>
              <p:nvPr/>
            </p:nvSpPr>
            <p:spPr>
              <a:xfrm>
                <a:off x="2468842" y="3047872"/>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EAEB09F5-65B9-BD16-02B2-2897296814A4}"/>
                  </a:ext>
                </a:extLst>
              </p:cNvPr>
              <p:cNvSpPr/>
              <p:nvPr/>
            </p:nvSpPr>
            <p:spPr>
              <a:xfrm>
                <a:off x="3404072" y="352113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CC3E5BC0-16DA-D651-3C3E-91E72609E303}"/>
                  </a:ext>
                </a:extLst>
              </p:cNvPr>
              <p:cNvSpPr/>
              <p:nvPr/>
            </p:nvSpPr>
            <p:spPr>
              <a:xfrm>
                <a:off x="3108703" y="2301088"/>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42718B43-6731-1E8F-4915-9BE50385B58F}"/>
                  </a:ext>
                </a:extLst>
              </p:cNvPr>
              <p:cNvSpPr/>
              <p:nvPr/>
            </p:nvSpPr>
            <p:spPr>
              <a:xfrm>
                <a:off x="3151744" y="1126644"/>
                <a:ext cx="342141" cy="342141"/>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a:extLst>
                  <a:ext uri="{FF2B5EF4-FFF2-40B4-BE49-F238E27FC236}">
                    <a16:creationId xmlns:a16="http://schemas.microsoft.com/office/drawing/2014/main" id="{7A925754-E22C-729A-4E4C-82F330753F35}"/>
                  </a:ext>
                </a:extLst>
              </p:cNvPr>
              <p:cNvCxnSpPr>
                <a:cxnSpLocks/>
                <a:stCxn id="58" idx="5"/>
                <a:endCxn id="52" idx="1"/>
              </p:cNvCxnSpPr>
              <p:nvPr/>
            </p:nvCxnSpPr>
            <p:spPr>
              <a:xfrm>
                <a:off x="3696108" y="3813170"/>
                <a:ext cx="540745" cy="3112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414959A-5730-AE44-9902-94E034A62BB9}"/>
                  </a:ext>
                </a:extLst>
              </p:cNvPr>
              <p:cNvCxnSpPr>
                <a:cxnSpLocks/>
                <a:stCxn id="57" idx="3"/>
                <a:endCxn id="53" idx="7"/>
              </p:cNvCxnSpPr>
              <p:nvPr/>
            </p:nvCxnSpPr>
            <p:spPr>
              <a:xfrm flipH="1">
                <a:off x="2002774" y="3339908"/>
                <a:ext cx="516173" cy="8752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A737528-176D-6C03-F3D9-4BFC04F32C44}"/>
                  </a:ext>
                </a:extLst>
              </p:cNvPr>
              <p:cNvCxnSpPr>
                <a:cxnSpLocks/>
                <a:stCxn id="51" idx="1"/>
              </p:cNvCxnSpPr>
              <p:nvPr/>
            </p:nvCxnSpPr>
            <p:spPr>
              <a:xfrm flipH="1" flipV="1">
                <a:off x="3337882" y="1278046"/>
                <a:ext cx="632259" cy="57899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07213FB6-BB76-8FAA-E6C7-93D9611BBB06}"/>
                  </a:ext>
                </a:extLst>
              </p:cNvPr>
              <p:cNvCxnSpPr>
                <a:cxnSpLocks/>
                <a:stCxn id="59" idx="4"/>
                <a:endCxn id="58" idx="0"/>
              </p:cNvCxnSpPr>
              <p:nvPr/>
            </p:nvCxnSpPr>
            <p:spPr>
              <a:xfrm>
                <a:off x="3279774" y="2643229"/>
                <a:ext cx="295369" cy="8779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a:extLst>
                  <a:ext uri="{FF2B5EF4-FFF2-40B4-BE49-F238E27FC236}">
                    <a16:creationId xmlns:a16="http://schemas.microsoft.com/office/drawing/2014/main" id="{BAD94960-35BA-1189-0A2D-0A3970ACD726}"/>
                  </a:ext>
                </a:extLst>
              </p:cNvPr>
              <p:cNvCxnSpPr>
                <a:cxnSpLocks/>
                <a:stCxn id="59" idx="3"/>
                <a:endCxn id="57" idx="7"/>
              </p:cNvCxnSpPr>
              <p:nvPr/>
            </p:nvCxnSpPr>
            <p:spPr>
              <a:xfrm flipH="1">
                <a:off x="2760878" y="2593124"/>
                <a:ext cx="397930" cy="50485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1" name="Straight Connector 2050">
                <a:extLst>
                  <a:ext uri="{FF2B5EF4-FFF2-40B4-BE49-F238E27FC236}">
                    <a16:creationId xmlns:a16="http://schemas.microsoft.com/office/drawing/2014/main" id="{A07B6598-5A80-C6ED-3488-8073E0E15B94}"/>
                  </a:ext>
                </a:extLst>
              </p:cNvPr>
              <p:cNvCxnSpPr>
                <a:cxnSpLocks/>
                <a:stCxn id="60" idx="4"/>
                <a:endCxn id="59" idx="0"/>
              </p:cNvCxnSpPr>
              <p:nvPr/>
            </p:nvCxnSpPr>
            <p:spPr>
              <a:xfrm flipH="1">
                <a:off x="3279774" y="1468785"/>
                <a:ext cx="43041" cy="83230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2" name="Straight Connector 2051">
                <a:extLst>
                  <a:ext uri="{FF2B5EF4-FFF2-40B4-BE49-F238E27FC236}">
                    <a16:creationId xmlns:a16="http://schemas.microsoft.com/office/drawing/2014/main" id="{320E3215-226F-52F2-E7FA-C54BC758977E}"/>
                  </a:ext>
                </a:extLst>
              </p:cNvPr>
              <p:cNvCxnSpPr>
                <a:cxnSpLocks/>
                <a:stCxn id="56" idx="5"/>
                <a:endCxn id="57" idx="1"/>
              </p:cNvCxnSpPr>
              <p:nvPr/>
            </p:nvCxnSpPr>
            <p:spPr>
              <a:xfrm>
                <a:off x="2002775" y="2623829"/>
                <a:ext cx="516172" cy="47414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4" name="Straight Connector 2053">
                <a:extLst>
                  <a:ext uri="{FF2B5EF4-FFF2-40B4-BE49-F238E27FC236}">
                    <a16:creationId xmlns:a16="http://schemas.microsoft.com/office/drawing/2014/main" id="{C90683BC-E0EF-8274-878D-8A5224435A8B}"/>
                  </a:ext>
                </a:extLst>
              </p:cNvPr>
              <p:cNvCxnSpPr>
                <a:cxnSpLocks/>
                <a:stCxn id="55" idx="5"/>
                <a:endCxn id="59" idx="1"/>
              </p:cNvCxnSpPr>
              <p:nvPr/>
            </p:nvCxnSpPr>
            <p:spPr>
              <a:xfrm>
                <a:off x="2589808" y="2033116"/>
                <a:ext cx="569000" cy="318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5" name="Straight Connector 2054">
                <a:extLst>
                  <a:ext uri="{FF2B5EF4-FFF2-40B4-BE49-F238E27FC236}">
                    <a16:creationId xmlns:a16="http://schemas.microsoft.com/office/drawing/2014/main" id="{26D3268A-CCE7-C536-D9FC-B5C0B0B9E218}"/>
                  </a:ext>
                </a:extLst>
              </p:cNvPr>
              <p:cNvCxnSpPr>
                <a:cxnSpLocks/>
                <a:stCxn id="60" idx="2"/>
                <a:endCxn id="55" idx="7"/>
              </p:cNvCxnSpPr>
              <p:nvPr/>
            </p:nvCxnSpPr>
            <p:spPr>
              <a:xfrm flipH="1">
                <a:off x="2589808" y="1297715"/>
                <a:ext cx="561936" cy="49347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6" name="Straight Connector 2055">
                <a:extLst>
                  <a:ext uri="{FF2B5EF4-FFF2-40B4-BE49-F238E27FC236}">
                    <a16:creationId xmlns:a16="http://schemas.microsoft.com/office/drawing/2014/main" id="{21AF89A2-D0FC-F190-02A2-106F4D063210}"/>
                  </a:ext>
                </a:extLst>
              </p:cNvPr>
              <p:cNvCxnSpPr>
                <a:cxnSpLocks/>
                <a:stCxn id="55" idx="3"/>
                <a:endCxn id="56" idx="7"/>
              </p:cNvCxnSpPr>
              <p:nvPr/>
            </p:nvCxnSpPr>
            <p:spPr>
              <a:xfrm flipH="1">
                <a:off x="2002775" y="2033116"/>
                <a:ext cx="345102" cy="3487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a:extLst>
                  <a:ext uri="{FF2B5EF4-FFF2-40B4-BE49-F238E27FC236}">
                    <a16:creationId xmlns:a16="http://schemas.microsoft.com/office/drawing/2014/main" id="{0D7C345B-DA61-FFEE-69CD-9848E071FF53}"/>
                  </a:ext>
                </a:extLst>
              </p:cNvPr>
              <p:cNvCxnSpPr>
                <a:cxnSpLocks/>
                <a:stCxn id="60" idx="2"/>
                <a:endCxn id="54" idx="6"/>
              </p:cNvCxnSpPr>
              <p:nvPr/>
            </p:nvCxnSpPr>
            <p:spPr>
              <a:xfrm flipH="1">
                <a:off x="1334933" y="1297715"/>
                <a:ext cx="181681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a:extLst>
                  <a:ext uri="{FF2B5EF4-FFF2-40B4-BE49-F238E27FC236}">
                    <a16:creationId xmlns:a16="http://schemas.microsoft.com/office/drawing/2014/main" id="{8A9A008B-5946-23DB-6609-27D7FEB3125A}"/>
                  </a:ext>
                </a:extLst>
              </p:cNvPr>
              <p:cNvCxnSpPr>
                <a:cxnSpLocks/>
                <a:stCxn id="55" idx="1"/>
                <a:endCxn id="54" idx="5"/>
              </p:cNvCxnSpPr>
              <p:nvPr/>
            </p:nvCxnSpPr>
            <p:spPr>
              <a:xfrm flipH="1" flipV="1">
                <a:off x="1284828" y="1418680"/>
                <a:ext cx="1063049" cy="37250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77980041-A29A-02B3-F3D1-B6BB34514821}"/>
                  </a:ext>
                </a:extLst>
              </p:cNvPr>
              <p:cNvCxnSpPr>
                <a:cxnSpLocks/>
                <a:stCxn id="56" idx="1"/>
                <a:endCxn id="54" idx="4"/>
              </p:cNvCxnSpPr>
              <p:nvPr/>
            </p:nvCxnSpPr>
            <p:spPr>
              <a:xfrm flipH="1" flipV="1">
                <a:off x="1163863" y="1468785"/>
                <a:ext cx="596981" cy="9131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509AFF8-98BD-23EA-65CB-8D510CE3B410}"/>
                </a:ext>
              </a:extLst>
            </p:cNvPr>
            <p:cNvCxnSpPr>
              <a:cxnSpLocks/>
              <a:stCxn id="55" idx="4"/>
              <a:endCxn id="57" idx="0"/>
            </p:cNvCxnSpPr>
            <p:nvPr/>
          </p:nvCxnSpPr>
          <p:spPr>
            <a:xfrm>
              <a:off x="2468843" y="2083221"/>
              <a:ext cx="171070" cy="96465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6FCDBC-BE5F-E358-0822-96238644DD5D}"/>
                </a:ext>
              </a:extLst>
            </p:cNvPr>
            <p:cNvCxnSpPr>
              <a:cxnSpLocks/>
              <a:stCxn id="57" idx="5"/>
              <a:endCxn id="58" idx="2"/>
            </p:cNvCxnSpPr>
            <p:nvPr/>
          </p:nvCxnSpPr>
          <p:spPr>
            <a:xfrm>
              <a:off x="2760878" y="3339908"/>
              <a:ext cx="643194" cy="35229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36170994"/>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5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5878</Words>
  <Application>Microsoft Office PowerPoint</Application>
  <PresentationFormat>Widescreen</PresentationFormat>
  <Paragraphs>695</Paragraphs>
  <Slides>45</Slides>
  <Notes>45</Notes>
  <HiddenSlides>0</HiddenSlides>
  <MMClips>33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6" baseType="lpstr">
      <vt:lpstr>BarlowSemiCondensed-Regular</vt:lpstr>
      <vt:lpstr>Arial</vt:lpstr>
      <vt:lpstr>Arial Black</vt:lpstr>
      <vt:lpstr>Arial Nova Light</vt:lpstr>
      <vt:lpstr>Calibri</vt:lpstr>
      <vt:lpstr>Calibri Light</vt:lpstr>
      <vt:lpstr>Source Sans Pro</vt:lpstr>
      <vt:lpstr>Symbol</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of The Sleeping Butterfly Effect Series</dc:title>
  <dc:creator>Maria Ingold</dc:creator>
  <cp:lastModifiedBy>Maria Ingold</cp:lastModifiedBy>
  <cp:revision>699</cp:revision>
  <dcterms:created xsi:type="dcterms:W3CDTF">2014-07-02T11:44:05Z</dcterms:created>
  <dcterms:modified xsi:type="dcterms:W3CDTF">2025-01-18T22:01:59Z</dcterms:modified>
</cp:coreProperties>
</file>